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9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5" r:id="rId3"/>
    <p:sldId id="291" r:id="rId4"/>
    <p:sldId id="272" r:id="rId5"/>
    <p:sldId id="273" r:id="rId6"/>
    <p:sldId id="280" r:id="rId7"/>
    <p:sldId id="260" r:id="rId8"/>
    <p:sldId id="276" r:id="rId9"/>
    <p:sldId id="278" r:id="rId10"/>
    <p:sldId id="281" r:id="rId11"/>
    <p:sldId id="277" r:id="rId12"/>
    <p:sldId id="279" r:id="rId13"/>
    <p:sldId id="282" r:id="rId14"/>
    <p:sldId id="292" r:id="rId15"/>
    <p:sldId id="275" r:id="rId16"/>
    <p:sldId id="283" r:id="rId17"/>
    <p:sldId id="284" r:id="rId18"/>
    <p:sldId id="286" r:id="rId19"/>
    <p:sldId id="288" r:id="rId20"/>
    <p:sldId id="302" r:id="rId21"/>
    <p:sldId id="289" r:id="rId22"/>
    <p:sldId id="290" r:id="rId23"/>
    <p:sldId id="294" r:id="rId24"/>
    <p:sldId id="293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3" r:id="rId33"/>
    <p:sldId id="304" r:id="rId34"/>
    <p:sldId id="26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F1C40F"/>
    <a:srgbClr val="FF00F6"/>
    <a:srgbClr val="AC00F6"/>
    <a:srgbClr val="2EC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212FE9-E08C-789E-C682-52C27FF1A0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704AE-DE20-6237-FE38-3780795A56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17036-57F0-4033-878B-2A84741E291F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E12100-3A00-B3B7-79E4-6C88E0A480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FA2D7-A351-1075-F0AC-FC5E617F17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50447-A75B-4BF3-841E-F69293135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93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eg>
</file>

<file path=ppt/media/image22.jpeg>
</file>

<file path=ppt/media/image23.jpeg>
</file>

<file path=ppt/media/image24.jpg>
</file>

<file path=ppt/media/image25.jp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50401-2409-4A51-A751-C814B6470FB6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E1EAF-3629-45E0-8C7F-C3A565E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9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E1EAF-3629-45E0-8C7F-C3A565EC59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58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E1EAF-3629-45E0-8C7F-C3A565EC59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45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E1EAF-3629-45E0-8C7F-C3A565EC59C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552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9085-C9BC-F555-C9F7-69E6E4481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AAAD0-853B-ECB9-2632-4F795AE58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7A44D-EAE0-F4CD-4514-647D8994D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D41E-8961-455E-BE3D-52DCFD182BCA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B6714-F2E1-2667-C221-55553C2C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0331D-6617-F90D-D5F5-1113F7447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6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B57E-4490-9568-2968-47610DEE5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34CE2-66D0-1441-EA25-4C8B1D669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599B0-81F6-8CC4-0973-63924307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AD7CF-C4A7-47BC-8CA0-A2423BD6B414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06B5C-77FA-A92A-491E-C47B60CC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6737E-2C0F-CC7C-0A06-E319D1D5B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01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28015D-A39A-0E68-18BB-B8E4DE2B9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15264-E204-4C1A-2803-A35C8AE3D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7D497-7602-3B3A-FACC-984F7E0B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7ED-9AA1-4792-8B84-4E6B933EF180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EDA14-1035-A1FD-2062-B398C3B01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D9EAF-15D2-4036-A152-C80263DE8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06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63ED2-FAA6-220D-0F82-EA4BBE4F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929D8-F440-5F6A-292C-CDEA103E1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4053D-C89E-E776-BA75-5D1CB9C8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F2F41-2D04-40FF-B725-8597E0E2AF28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74581-E965-83D2-2EC9-C538FD85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DB0E4-4185-AA74-4239-63018C92C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C838-8650-1DF7-25C1-8092E799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5F1CD-1ECD-511C-CA74-D798D4B79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1BB07-B2F2-80E3-D1B6-018ACC8C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906A-C844-4743-B9CD-73C2EEC07552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85F6B-C4BF-4C8A-7703-C48F6AC2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97102-1C5E-F89E-29A1-43F7065FF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B5FA-0E46-040F-2277-13781581D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FBD15-F12D-C14B-742A-CAAEFB1BF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C1606-9E14-861E-28B4-FE320EC74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7EFFA-010F-C6F3-DB21-1B20A193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E04E3-7771-46FC-A485-5D5B60EDE7C4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7A78E-0082-5347-5672-6C579F8A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3FF3F-ED5D-D12D-DD4C-788A6B8B2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6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E51B4-B1D9-6BF5-9F69-D9561521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D6C77-445E-24F9-08E8-57D5F6B1E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BC510-4E03-7734-D082-F8B33417C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B6EA3-E128-4076-EA5B-6BAEBF921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CA46A9-319D-B66B-275B-ABBF66B18F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971FC0-884F-A3CC-D4BB-2C2F70D7A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7B7EB-A95B-4C9B-B5CA-832534FE81AF}" type="datetime1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05E603-637E-DD54-8612-C5E2EE9E1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77E6F-FE7A-B638-E80D-93CE2A87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BE2BBE26-E770-B849-AC57-180D4F8E1B47}"/>
              </a:ext>
            </a:extLst>
          </p:cNvPr>
          <p:cNvSpPr/>
          <p:nvPr userDrawn="1"/>
        </p:nvSpPr>
        <p:spPr>
          <a:xfrm rot="5400000">
            <a:off x="3708617" y="-3520859"/>
            <a:ext cx="840943" cy="827722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6A07A-7891-EF80-BBAD-E4EF29D6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136525"/>
            <a:ext cx="11141364" cy="10457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64968-8B6F-4A42-2B29-72426134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7307F-0EB1-4E56-82DB-1BD3F33DAE22}" type="datetime1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FB994D-C797-C88E-D7B3-8711098F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98117-34BD-B190-4375-0C1B074A4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00DA8-BE70-51DC-801D-7F3D135D5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35347-3E15-4228-ACD1-FA410F03C88A}" type="datetime1">
              <a:rPr lang="en-US" smtClean="0"/>
              <a:t>3/27/2024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76AE2-AE83-628D-6A7C-2BFA7C75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686D6-32FD-5DBA-C796-373B70903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7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9BE93-BAEF-5E5E-5EB0-B662E1781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E39A0-A206-2DF7-364A-1CDC33A42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08038-5DAC-A788-7FBD-A1BF72A00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F37E9-746F-B78E-1671-991A1E9C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84112-A496-4654-828C-C3F1F14531A1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67DC6-FD50-AA1B-8306-AD5AD6430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6540E-EF6A-E970-D2AD-710EF50D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C67D3-8A16-CEC2-29A1-53B9F400D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053E5-83AA-E7ED-045E-31E9CC089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9DF34-B2F0-8E9D-3C51-DAC9CA186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398A2-1227-029F-7AB9-465E813E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F06F9-3F6B-430D-AD7B-9113A06E2545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525A6-038A-CAFC-3C05-4BBBADBE4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994DE-B83C-4F95-9EFF-B0759C658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29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069B683-F4CE-E2C6-CC75-D4FD169832BA}"/>
              </a:ext>
            </a:extLst>
          </p:cNvPr>
          <p:cNvSpPr/>
          <p:nvPr userDrawn="1"/>
        </p:nvSpPr>
        <p:spPr>
          <a:xfrm rot="8100000">
            <a:off x="11250661" y="6277768"/>
            <a:ext cx="1390650" cy="678163"/>
          </a:xfrm>
          <a:prstGeom prst="triangl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B3DC4A-568C-19CF-5A93-5D70FE3235E0}"/>
              </a:ext>
            </a:extLst>
          </p:cNvPr>
          <p:cNvSpPr/>
          <p:nvPr userDrawn="1"/>
        </p:nvSpPr>
        <p:spPr>
          <a:xfrm>
            <a:off x="10945996" y="6244155"/>
            <a:ext cx="537110" cy="537110"/>
          </a:xfrm>
          <a:prstGeom prst="ellipse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5A6B00-1755-83FF-C98B-A62ED31E602B}"/>
              </a:ext>
            </a:extLst>
          </p:cNvPr>
          <p:cNvSpPr/>
          <p:nvPr userDrawn="1"/>
        </p:nvSpPr>
        <p:spPr>
          <a:xfrm>
            <a:off x="-9236" y="-101599"/>
            <a:ext cx="12201235" cy="2189017"/>
          </a:xfrm>
          <a:custGeom>
            <a:avLst/>
            <a:gdLst>
              <a:gd name="connsiteX0" fmla="*/ 415636 w 12533745"/>
              <a:gd name="connsiteY0" fmla="*/ 2244436 h 2650836"/>
              <a:gd name="connsiteX1" fmla="*/ 4701309 w 12533745"/>
              <a:gd name="connsiteY1" fmla="*/ 692727 h 2650836"/>
              <a:gd name="connsiteX2" fmla="*/ 9827490 w 12533745"/>
              <a:gd name="connsiteY2" fmla="*/ 277091 h 2650836"/>
              <a:gd name="connsiteX3" fmla="*/ 12459854 w 12533745"/>
              <a:gd name="connsiteY3" fmla="*/ 1209963 h 2650836"/>
              <a:gd name="connsiteX4" fmla="*/ 12533745 w 12533745"/>
              <a:gd name="connsiteY4" fmla="*/ 0 h 2650836"/>
              <a:gd name="connsiteX5" fmla="*/ 0 w 12533745"/>
              <a:gd name="connsiteY5" fmla="*/ 64654 h 2650836"/>
              <a:gd name="connsiteX6" fmla="*/ 129309 w 12533745"/>
              <a:gd name="connsiteY6" fmla="*/ 2650836 h 2650836"/>
              <a:gd name="connsiteX7" fmla="*/ 415636 w 12533745"/>
              <a:gd name="connsiteY7" fmla="*/ 2244436 h 2650836"/>
              <a:gd name="connsiteX0" fmla="*/ 415636 w 12533745"/>
              <a:gd name="connsiteY0" fmla="*/ 2244436 h 2244436"/>
              <a:gd name="connsiteX1" fmla="*/ 4701309 w 12533745"/>
              <a:gd name="connsiteY1" fmla="*/ 692727 h 2244436"/>
              <a:gd name="connsiteX2" fmla="*/ 9827490 w 12533745"/>
              <a:gd name="connsiteY2" fmla="*/ 277091 h 2244436"/>
              <a:gd name="connsiteX3" fmla="*/ 12459854 w 12533745"/>
              <a:gd name="connsiteY3" fmla="*/ 1209963 h 2244436"/>
              <a:gd name="connsiteX4" fmla="*/ 12533745 w 12533745"/>
              <a:gd name="connsiteY4" fmla="*/ 0 h 2244436"/>
              <a:gd name="connsiteX5" fmla="*/ 0 w 12533745"/>
              <a:gd name="connsiteY5" fmla="*/ 64654 h 2244436"/>
              <a:gd name="connsiteX6" fmla="*/ 415636 w 12533745"/>
              <a:gd name="connsiteY6" fmla="*/ 2244436 h 2244436"/>
              <a:gd name="connsiteX0" fmla="*/ 249381 w 12533745"/>
              <a:gd name="connsiteY0" fmla="*/ 2336800 h 2336800"/>
              <a:gd name="connsiteX1" fmla="*/ 4701309 w 12533745"/>
              <a:gd name="connsiteY1" fmla="*/ 692727 h 2336800"/>
              <a:gd name="connsiteX2" fmla="*/ 9827490 w 12533745"/>
              <a:gd name="connsiteY2" fmla="*/ 277091 h 2336800"/>
              <a:gd name="connsiteX3" fmla="*/ 12459854 w 12533745"/>
              <a:gd name="connsiteY3" fmla="*/ 1209963 h 2336800"/>
              <a:gd name="connsiteX4" fmla="*/ 12533745 w 12533745"/>
              <a:gd name="connsiteY4" fmla="*/ 0 h 2336800"/>
              <a:gd name="connsiteX5" fmla="*/ 0 w 12533745"/>
              <a:gd name="connsiteY5" fmla="*/ 64654 h 2336800"/>
              <a:gd name="connsiteX6" fmla="*/ 249381 w 12533745"/>
              <a:gd name="connsiteY6" fmla="*/ 2336800 h 2336800"/>
              <a:gd name="connsiteX0" fmla="*/ 0 w 12284364"/>
              <a:gd name="connsiteY0" fmla="*/ 2336800 h 2336800"/>
              <a:gd name="connsiteX1" fmla="*/ 4451928 w 12284364"/>
              <a:gd name="connsiteY1" fmla="*/ 692727 h 2336800"/>
              <a:gd name="connsiteX2" fmla="*/ 9578109 w 12284364"/>
              <a:gd name="connsiteY2" fmla="*/ 277091 h 2336800"/>
              <a:gd name="connsiteX3" fmla="*/ 12210473 w 12284364"/>
              <a:gd name="connsiteY3" fmla="*/ 1209963 h 2336800"/>
              <a:gd name="connsiteX4" fmla="*/ 12284364 w 12284364"/>
              <a:gd name="connsiteY4" fmla="*/ 0 h 2336800"/>
              <a:gd name="connsiteX5" fmla="*/ 36947 w 12284364"/>
              <a:gd name="connsiteY5" fmla="*/ 184727 h 2336800"/>
              <a:gd name="connsiteX6" fmla="*/ 0 w 12284364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66254 h 2244436"/>
              <a:gd name="connsiteX6" fmla="*/ 18471 w 12302835"/>
              <a:gd name="connsiteY6" fmla="*/ 2244436 h 2244436"/>
              <a:gd name="connsiteX0" fmla="*/ 18471 w 12228944"/>
              <a:gd name="connsiteY0" fmla="*/ 2189017 h 2189017"/>
              <a:gd name="connsiteX1" fmla="*/ 4470399 w 12228944"/>
              <a:gd name="connsiteY1" fmla="*/ 637308 h 2189017"/>
              <a:gd name="connsiteX2" fmla="*/ 9578107 w 12228944"/>
              <a:gd name="connsiteY2" fmla="*/ 295563 h 2189017"/>
              <a:gd name="connsiteX3" fmla="*/ 12228944 w 12228944"/>
              <a:gd name="connsiteY3" fmla="*/ 1154544 h 2189017"/>
              <a:gd name="connsiteX4" fmla="*/ 12201235 w 12228944"/>
              <a:gd name="connsiteY4" fmla="*/ 0 h 2189017"/>
              <a:gd name="connsiteX5" fmla="*/ 0 w 12228944"/>
              <a:gd name="connsiteY5" fmla="*/ 110835 h 2189017"/>
              <a:gd name="connsiteX6" fmla="*/ 18471 w 12228944"/>
              <a:gd name="connsiteY6" fmla="*/ 2189017 h 2189017"/>
              <a:gd name="connsiteX0" fmla="*/ 18471 w 12201235"/>
              <a:gd name="connsiteY0" fmla="*/ 2189017 h 2189017"/>
              <a:gd name="connsiteX1" fmla="*/ 4470399 w 12201235"/>
              <a:gd name="connsiteY1" fmla="*/ 637308 h 2189017"/>
              <a:gd name="connsiteX2" fmla="*/ 9578107 w 12201235"/>
              <a:gd name="connsiteY2" fmla="*/ 295563 h 2189017"/>
              <a:gd name="connsiteX3" fmla="*/ 12191998 w 12201235"/>
              <a:gd name="connsiteY3" fmla="*/ 1163780 h 2189017"/>
              <a:gd name="connsiteX4" fmla="*/ 12201235 w 12201235"/>
              <a:gd name="connsiteY4" fmla="*/ 0 h 2189017"/>
              <a:gd name="connsiteX5" fmla="*/ 0 w 12201235"/>
              <a:gd name="connsiteY5" fmla="*/ 110835 h 2189017"/>
              <a:gd name="connsiteX6" fmla="*/ 18471 w 12201235"/>
              <a:gd name="connsiteY6" fmla="*/ 2189017 h 2189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5" h="2189017">
                <a:moveTo>
                  <a:pt x="18471" y="2189017"/>
                </a:moveTo>
                <a:cubicBezTo>
                  <a:pt x="1502447" y="1640993"/>
                  <a:pt x="2524605" y="1037551"/>
                  <a:pt x="4470399" y="637308"/>
                </a:cubicBezTo>
                <a:cubicBezTo>
                  <a:pt x="6066750" y="294023"/>
                  <a:pt x="8291174" y="207818"/>
                  <a:pt x="9578107" y="295563"/>
                </a:cubicBezTo>
                <a:cubicBezTo>
                  <a:pt x="10865040" y="383308"/>
                  <a:pt x="11648593" y="683489"/>
                  <a:pt x="12191998" y="1163780"/>
                </a:cubicBezTo>
                <a:lnTo>
                  <a:pt x="12201235" y="0"/>
                </a:lnTo>
                <a:lnTo>
                  <a:pt x="0" y="110835"/>
                </a:lnTo>
                <a:lnTo>
                  <a:pt x="18471" y="2189017"/>
                </a:lnTo>
                <a:close/>
              </a:path>
            </a:pathLst>
          </a:cu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5C9D0F17-5ADD-6289-C4F0-02BD244BE64F}"/>
              </a:ext>
            </a:extLst>
          </p:cNvPr>
          <p:cNvSpPr/>
          <p:nvPr userDrawn="1"/>
        </p:nvSpPr>
        <p:spPr>
          <a:xfrm>
            <a:off x="2882503" y="-17860"/>
            <a:ext cx="1397793" cy="1397793"/>
          </a:xfrm>
          <a:prstGeom prst="diamond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2BF1D1-BD6A-0BDA-C0E6-B54A90EB95ED}"/>
              </a:ext>
            </a:extLst>
          </p:cNvPr>
          <p:cNvSpPr/>
          <p:nvPr userDrawn="1"/>
        </p:nvSpPr>
        <p:spPr>
          <a:xfrm>
            <a:off x="-9237" y="-110836"/>
            <a:ext cx="12201238" cy="2466109"/>
          </a:xfrm>
          <a:custGeom>
            <a:avLst/>
            <a:gdLst>
              <a:gd name="connsiteX0" fmla="*/ 277091 w 12783128"/>
              <a:gd name="connsiteY0" fmla="*/ 1468581 h 1487054"/>
              <a:gd name="connsiteX1" fmla="*/ 1034473 w 12783128"/>
              <a:gd name="connsiteY1" fmla="*/ 581891 h 1487054"/>
              <a:gd name="connsiteX2" fmla="*/ 3205019 w 12783128"/>
              <a:gd name="connsiteY2" fmla="*/ 508000 h 1487054"/>
              <a:gd name="connsiteX3" fmla="*/ 10049164 w 12783128"/>
              <a:gd name="connsiteY3" fmla="*/ 147781 h 1487054"/>
              <a:gd name="connsiteX4" fmla="*/ 12681528 w 12783128"/>
              <a:gd name="connsiteY4" fmla="*/ 757381 h 1487054"/>
              <a:gd name="connsiteX5" fmla="*/ 12783128 w 12783128"/>
              <a:gd name="connsiteY5" fmla="*/ 9236 h 1487054"/>
              <a:gd name="connsiteX6" fmla="*/ 0 w 12783128"/>
              <a:gd name="connsiteY6" fmla="*/ 0 h 1487054"/>
              <a:gd name="connsiteX7" fmla="*/ 55419 w 12783128"/>
              <a:gd name="connsiteY7" fmla="*/ 1487054 h 1487054"/>
              <a:gd name="connsiteX8" fmla="*/ 277091 w 12783128"/>
              <a:gd name="connsiteY8" fmla="*/ 1468581 h 1487054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681528 w 12783128"/>
              <a:gd name="connsiteY3" fmla="*/ 757381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469092 w 12783128"/>
              <a:gd name="connsiteY3" fmla="*/ 812800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55419 w 12469092"/>
              <a:gd name="connsiteY6" fmla="*/ 1487054 h 2041236"/>
              <a:gd name="connsiteX7" fmla="*/ 258618 w 12469092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258618 w 12469092"/>
              <a:gd name="connsiteY6" fmla="*/ 2041236 h 2041236"/>
              <a:gd name="connsiteX0" fmla="*/ 101600 w 12312074"/>
              <a:gd name="connsiteY0" fmla="*/ 2041236 h 2041236"/>
              <a:gd name="connsiteX1" fmla="*/ 2586182 w 12312074"/>
              <a:gd name="connsiteY1" fmla="*/ 387927 h 2041236"/>
              <a:gd name="connsiteX2" fmla="*/ 10030692 w 12312074"/>
              <a:gd name="connsiteY2" fmla="*/ 286327 h 2041236"/>
              <a:gd name="connsiteX3" fmla="*/ 12312074 w 12312074"/>
              <a:gd name="connsiteY3" fmla="*/ 812800 h 2041236"/>
              <a:gd name="connsiteX4" fmla="*/ 12302837 w 12312074"/>
              <a:gd name="connsiteY4" fmla="*/ 0 h 2041236"/>
              <a:gd name="connsiteX5" fmla="*/ 0 w 12312074"/>
              <a:gd name="connsiteY5" fmla="*/ 120073 h 2041236"/>
              <a:gd name="connsiteX6" fmla="*/ 101600 w 123120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64654 w 12210474"/>
              <a:gd name="connsiteY5" fmla="*/ 175491 h 2041236"/>
              <a:gd name="connsiteX6" fmla="*/ 0 w 122104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0 w 12210474"/>
              <a:gd name="connsiteY5" fmla="*/ 110836 h 2041236"/>
              <a:gd name="connsiteX6" fmla="*/ 0 w 12210474"/>
              <a:gd name="connsiteY6" fmla="*/ 2041236 h 2041236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864438 w 12210474"/>
              <a:gd name="connsiteY2" fmla="*/ 406400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8"/>
              <a:gd name="connsiteY0" fmla="*/ 2466109 h 2466109"/>
              <a:gd name="connsiteX1" fmla="*/ 3158837 w 12201238"/>
              <a:gd name="connsiteY1" fmla="*/ 683491 h 2466109"/>
              <a:gd name="connsiteX2" fmla="*/ 9864438 w 12201238"/>
              <a:gd name="connsiteY2" fmla="*/ 406400 h 2466109"/>
              <a:gd name="connsiteX3" fmla="*/ 12201238 w 12201238"/>
              <a:gd name="connsiteY3" fmla="*/ 1099127 h 2466109"/>
              <a:gd name="connsiteX4" fmla="*/ 12201237 w 12201238"/>
              <a:gd name="connsiteY4" fmla="*/ 0 h 2466109"/>
              <a:gd name="connsiteX5" fmla="*/ 0 w 12201238"/>
              <a:gd name="connsiteY5" fmla="*/ 110836 h 2466109"/>
              <a:gd name="connsiteX6" fmla="*/ 0 w 12201238"/>
              <a:gd name="connsiteY6" fmla="*/ 2466109 h 2466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8" h="2466109">
                <a:moveTo>
                  <a:pt x="0" y="2466109"/>
                </a:moveTo>
                <a:cubicBezTo>
                  <a:pt x="153940" y="2176703"/>
                  <a:pt x="1514764" y="1026776"/>
                  <a:pt x="3158837" y="683491"/>
                </a:cubicBezTo>
                <a:cubicBezTo>
                  <a:pt x="4802910" y="340206"/>
                  <a:pt x="8357371" y="337127"/>
                  <a:pt x="9864438" y="406400"/>
                </a:cubicBezTo>
                <a:cubicBezTo>
                  <a:pt x="11371505" y="475673"/>
                  <a:pt x="11582401" y="609600"/>
                  <a:pt x="12201238" y="1099127"/>
                </a:cubicBezTo>
                <a:cubicBezTo>
                  <a:pt x="12201238" y="732751"/>
                  <a:pt x="12201237" y="366376"/>
                  <a:pt x="12201237" y="0"/>
                </a:cubicBezTo>
                <a:lnTo>
                  <a:pt x="0" y="110836"/>
                </a:lnTo>
                <a:lnTo>
                  <a:pt x="0" y="2466109"/>
                </a:lnTo>
                <a:close/>
              </a:path>
            </a:pathLst>
          </a:cu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6F922-54E5-C9D9-E75B-9FB7C023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5C8F-164D-7E1D-EF92-07DBF719A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43CF-10DD-AF75-33A6-A8144BB11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CB8D-29B8-4E35-9093-2F363A120E10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8D02E-7365-E015-EAB9-8DEDBB29C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E6988-4767-75E2-85F5-D1C04F94B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5996" y="6356350"/>
            <a:ext cx="5371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93FD5F73-0A7F-43DF-92DF-1CB70364DB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D5EDC247-EAEC-64B0-B97C-1B68C8CA4416}"/>
              </a:ext>
            </a:extLst>
          </p:cNvPr>
          <p:cNvSpPr/>
          <p:nvPr userDrawn="1"/>
        </p:nvSpPr>
        <p:spPr>
          <a:xfrm rot="10800000">
            <a:off x="8610599" y="-82262"/>
            <a:ext cx="2910607" cy="872836"/>
          </a:xfrm>
          <a:prstGeom prst="round2SameRect">
            <a:avLst>
              <a:gd name="adj1" fmla="val 25379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794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53209A-5331-ACB0-B99A-5450181EFD9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640" y="48160"/>
            <a:ext cx="2604306" cy="669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632AF3-F645-2F85-4340-AFBD13102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" t="3607" r="15402" b="4065"/>
          <a:stretch/>
        </p:blipFill>
        <p:spPr>
          <a:xfrm>
            <a:off x="8139824" y="1870075"/>
            <a:ext cx="4052175" cy="343925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3163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jpg"/><Relationship Id="rId5" Type="http://schemas.openxmlformats.org/officeDocument/2006/relationships/image" Target="../media/image49.jpeg"/><Relationship Id="rId4" Type="http://schemas.openxmlformats.org/officeDocument/2006/relationships/image" Target="../media/image4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png"/><Relationship Id="rId4" Type="http://schemas.openxmlformats.org/officeDocument/2006/relationships/image" Target="../media/image5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0.png"/><Relationship Id="rId7" Type="http://schemas.openxmlformats.org/officeDocument/2006/relationships/image" Target="../media/image74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11" Type="http://schemas.openxmlformats.org/officeDocument/2006/relationships/image" Target="../media/image19.jpg"/><Relationship Id="rId5" Type="http://schemas.openxmlformats.org/officeDocument/2006/relationships/image" Target="../media/image13.jpe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jp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4C46C1-DAF0-86BB-C2A1-629410F7E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67037" y="1069269"/>
            <a:ext cx="12192000" cy="1305318"/>
          </a:xfrm>
        </p:spPr>
        <p:txBody>
          <a:bodyPr>
            <a:normAutofit/>
          </a:bodyPr>
          <a:lstStyle/>
          <a:p>
            <a:r>
              <a:rPr lang="th-TH" sz="7200" dirty="0">
                <a:solidFill>
                  <a:srgbClr val="2ECC71"/>
                </a:solidFill>
              </a:rPr>
              <a:t>นักพัฒนา </a:t>
            </a:r>
            <a:r>
              <a:rPr lang="en-US" sz="7200" dirty="0">
                <a:solidFill>
                  <a:srgbClr val="2ECC71"/>
                </a:solidFill>
              </a:rPr>
              <a:t>Smart Farm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7CF5C2D-C2DD-F330-FBC5-B4AA4A1C1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199325"/>
            <a:ext cx="12192000" cy="827881"/>
          </a:xfrm>
        </p:spPr>
        <p:txBody>
          <a:bodyPr>
            <a:normAutofit/>
          </a:bodyPr>
          <a:lstStyle/>
          <a:p>
            <a:r>
              <a:rPr lang="th-TH" sz="4000" dirty="0">
                <a:solidFill>
                  <a:srgbClr val="F1C40F"/>
                </a:solidFill>
              </a:rPr>
              <a:t>ด้วย </a:t>
            </a:r>
            <a:r>
              <a:rPr lang="en-US" sz="4000" dirty="0">
                <a:solidFill>
                  <a:srgbClr val="F1C40F"/>
                </a:solidFill>
              </a:rPr>
              <a:t>IoT &amp; </a:t>
            </a:r>
            <a:r>
              <a:rPr lang="en-US" sz="4000" dirty="0" err="1">
                <a:solidFill>
                  <a:srgbClr val="F1C40F"/>
                </a:solidFill>
              </a:rPr>
              <a:t>HandySense</a:t>
            </a:r>
            <a:endParaRPr lang="en-US" sz="4000" dirty="0">
              <a:solidFill>
                <a:srgbClr val="F1C40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727E9-EFD9-C546-CB39-B09006371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923C51-9D97-A2CA-5A50-4E9D269B49A6}"/>
              </a:ext>
            </a:extLst>
          </p:cNvPr>
          <p:cNvSpPr txBox="1"/>
          <p:nvPr/>
        </p:nvSpPr>
        <p:spPr>
          <a:xfrm>
            <a:off x="275303" y="323974"/>
            <a:ext cx="34117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Workshop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E1933-7D85-47D5-24D5-BBB862D6013F}"/>
              </a:ext>
            </a:extLst>
          </p:cNvPr>
          <p:cNvGrpSpPr/>
          <p:nvPr/>
        </p:nvGrpSpPr>
        <p:grpSpPr>
          <a:xfrm>
            <a:off x="1828804" y="2997710"/>
            <a:ext cx="7973961" cy="3505654"/>
            <a:chOff x="1042220" y="2997710"/>
            <a:chExt cx="7973961" cy="350565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F51940A-9DF4-693F-290A-B3E56A5DA9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94" t="11613" r="5676" b="12975"/>
            <a:stretch/>
          </p:blipFill>
          <p:spPr>
            <a:xfrm>
              <a:off x="1042220" y="2997710"/>
              <a:ext cx="5565058" cy="3505654"/>
            </a:xfrm>
            <a:prstGeom prst="rect">
              <a:avLst/>
            </a:prstGeom>
          </p:spPr>
        </p:pic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E863871-5F00-9145-97D6-DD11E70ABFCF}"/>
                </a:ext>
              </a:extLst>
            </p:cNvPr>
            <p:cNvSpPr/>
            <p:nvPr/>
          </p:nvSpPr>
          <p:spPr>
            <a:xfrm>
              <a:off x="5828963" y="5759235"/>
              <a:ext cx="3187218" cy="64156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228600" dist="114300" dir="2700000" sx="101000" sy="101000" algn="tl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andysense">
              <a:extLst>
                <a:ext uri="{FF2B5EF4-FFF2-40B4-BE49-F238E27FC236}">
                  <a16:creationId xmlns:a16="http://schemas.microsoft.com/office/drawing/2014/main" id="{8ED8F150-C388-A611-0BE9-764BEA49AA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98689" y="5811227"/>
              <a:ext cx="2909337" cy="545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77339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75DBF-9A6B-68B6-FBFB-971FD154F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ATD3.5-S3 Farm1 shield (2/2)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C77E12-9B97-0DCF-4910-47781B34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189ED-77EB-8EFB-8A7B-2F5DC7D75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62562" y="1623034"/>
            <a:ext cx="5385693" cy="45041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DF2A07-5DC7-70FF-71A6-AC0C7F5C449A}"/>
              </a:ext>
            </a:extLst>
          </p:cNvPr>
          <p:cNvCxnSpPr>
            <a:cxnSpLocks/>
          </p:cNvCxnSpPr>
          <p:nvPr/>
        </p:nvCxnSpPr>
        <p:spPr>
          <a:xfrm>
            <a:off x="5604387" y="1992899"/>
            <a:ext cx="2738283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4C0051A-CF21-D7A8-06FF-70A6C5B618DB}"/>
              </a:ext>
            </a:extLst>
          </p:cNvPr>
          <p:cNvSpPr txBox="1"/>
          <p:nvPr/>
        </p:nvSpPr>
        <p:spPr>
          <a:xfrm>
            <a:off x="8339427" y="1786440"/>
            <a:ext cx="285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รีเลย์ทนกระแสไฟฟ้า 10</a:t>
            </a:r>
            <a:r>
              <a:rPr lang="en-US" sz="2000" dirty="0"/>
              <a:t>A/250V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BC2A85D-AFC3-0797-8E10-1A0B68E02C50}"/>
              </a:ext>
            </a:extLst>
          </p:cNvPr>
          <p:cNvCxnSpPr>
            <a:cxnSpLocks/>
          </p:cNvCxnSpPr>
          <p:nvPr/>
        </p:nvCxnSpPr>
        <p:spPr>
          <a:xfrm>
            <a:off x="6577781" y="2894435"/>
            <a:ext cx="1761646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1789080-77CD-5C4D-3C4D-F976118BF601}"/>
              </a:ext>
            </a:extLst>
          </p:cNvPr>
          <p:cNvSpPr txBox="1"/>
          <p:nvPr/>
        </p:nvSpPr>
        <p:spPr>
          <a:xfrm>
            <a:off x="8339427" y="2706068"/>
            <a:ext cx="285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แบตเตอรี่วงจรนับเวลา </a:t>
            </a:r>
            <a:r>
              <a:rPr lang="en-US" sz="2000" dirty="0"/>
              <a:t>(RTC)</a:t>
            </a:r>
          </a:p>
        </p:txBody>
      </p:sp>
    </p:spTree>
    <p:extLst>
      <p:ext uri="{BB962C8B-B14F-4D97-AF65-F5344CB8AC3E}">
        <p14:creationId xmlns:p14="http://schemas.microsoft.com/office/powerpoint/2010/main" val="1519591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E1B58-E3A7-EC33-C099-9230FC0BF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ATD3.5-S3 Farm1 shield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AB2AFA-83DF-BA79-C469-E5AEF5452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11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92AE642-47BF-C60D-E318-2B892A95DC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30" t="17768" b="978"/>
          <a:stretch/>
        </p:blipFill>
        <p:spPr bwMode="auto">
          <a:xfrm>
            <a:off x="1849897" y="1379059"/>
            <a:ext cx="993059" cy="121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32F003-F164-B918-A075-31A97EE2A9C4}"/>
              </a:ext>
            </a:extLst>
          </p:cNvPr>
          <p:cNvCxnSpPr>
            <a:cxnSpLocks/>
            <a:stCxn id="2050" idx="3"/>
            <a:endCxn id="6" idx="1"/>
          </p:cNvCxnSpPr>
          <p:nvPr/>
        </p:nvCxnSpPr>
        <p:spPr>
          <a:xfrm>
            <a:off x="2842956" y="1985768"/>
            <a:ext cx="4608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C44050-988B-417B-DA8F-836CFEEE88CB}"/>
              </a:ext>
            </a:extLst>
          </p:cNvPr>
          <p:cNvSpPr txBox="1"/>
          <p:nvPr/>
        </p:nvSpPr>
        <p:spPr>
          <a:xfrm>
            <a:off x="3303816" y="1724158"/>
            <a:ext cx="825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OUT1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47A7456-DEC6-0B14-847C-7D87E0387F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30" t="17768" b="978"/>
          <a:stretch/>
        </p:blipFill>
        <p:spPr bwMode="auto">
          <a:xfrm>
            <a:off x="1850074" y="5213986"/>
            <a:ext cx="992882" cy="12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F88EC0-EC1A-8DB3-F987-8F94D141E69C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842956" y="5820586"/>
            <a:ext cx="4608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53C4C71-77D2-AC2A-E96E-70C4C3314C1C}"/>
              </a:ext>
            </a:extLst>
          </p:cNvPr>
          <p:cNvSpPr txBox="1"/>
          <p:nvPr/>
        </p:nvSpPr>
        <p:spPr>
          <a:xfrm>
            <a:off x="3303815" y="5558976"/>
            <a:ext cx="1081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OUT4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3F93AE45-60BE-684C-1608-F299154264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30" t="17768" b="978"/>
          <a:stretch/>
        </p:blipFill>
        <p:spPr bwMode="auto">
          <a:xfrm>
            <a:off x="1850074" y="3910507"/>
            <a:ext cx="992882" cy="12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9AB1CF-EAA7-4069-135D-20119AA1F780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2842956" y="4517107"/>
            <a:ext cx="4608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B59C857-4011-74CC-1D82-3FCF82347B4D}"/>
              </a:ext>
            </a:extLst>
          </p:cNvPr>
          <p:cNvSpPr txBox="1"/>
          <p:nvPr/>
        </p:nvSpPr>
        <p:spPr>
          <a:xfrm>
            <a:off x="3303815" y="4255497"/>
            <a:ext cx="1081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OUT3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FB0C8403-FFED-5469-BE2C-3D6F0B7441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30" t="17768" b="978"/>
          <a:stretch/>
        </p:blipFill>
        <p:spPr bwMode="auto">
          <a:xfrm>
            <a:off x="1849897" y="2644675"/>
            <a:ext cx="993059" cy="121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04571E6-A271-9C7B-AE54-D66C8CE0FCE7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2842956" y="3251384"/>
            <a:ext cx="4608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4D31A12-3BCB-8121-0B85-0B7F5D5B7CF4}"/>
              </a:ext>
            </a:extLst>
          </p:cNvPr>
          <p:cNvSpPr txBox="1"/>
          <p:nvPr/>
        </p:nvSpPr>
        <p:spPr>
          <a:xfrm>
            <a:off x="3303815" y="2989774"/>
            <a:ext cx="1081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OUT2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3E49C9-4D12-31BF-7B5A-AE019249531A}"/>
              </a:ext>
            </a:extLst>
          </p:cNvPr>
          <p:cNvCxnSpPr>
            <a:cxnSpLocks/>
          </p:cNvCxnSpPr>
          <p:nvPr/>
        </p:nvCxnSpPr>
        <p:spPr>
          <a:xfrm>
            <a:off x="1389037" y="1985768"/>
            <a:ext cx="4608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E238900-6D39-C8EF-2B48-A3BA4F260352}"/>
              </a:ext>
            </a:extLst>
          </p:cNvPr>
          <p:cNvSpPr txBox="1"/>
          <p:nvPr/>
        </p:nvSpPr>
        <p:spPr>
          <a:xfrm>
            <a:off x="671282" y="1754934"/>
            <a:ext cx="71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IO39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50A1624-E718-08E4-96A8-CE10FD925EDE}"/>
              </a:ext>
            </a:extLst>
          </p:cNvPr>
          <p:cNvCxnSpPr>
            <a:cxnSpLocks/>
          </p:cNvCxnSpPr>
          <p:nvPr/>
        </p:nvCxnSpPr>
        <p:spPr>
          <a:xfrm>
            <a:off x="1389037" y="3307639"/>
            <a:ext cx="4608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F9F5D6D-6284-50D5-217D-7A4877A1BD1E}"/>
              </a:ext>
            </a:extLst>
          </p:cNvPr>
          <p:cNvSpPr txBox="1"/>
          <p:nvPr/>
        </p:nvSpPr>
        <p:spPr>
          <a:xfrm>
            <a:off x="671282" y="3076805"/>
            <a:ext cx="71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IO38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8B122C-E9B5-E0E3-BA32-2D3F92533539}"/>
              </a:ext>
            </a:extLst>
          </p:cNvPr>
          <p:cNvCxnSpPr>
            <a:cxnSpLocks/>
          </p:cNvCxnSpPr>
          <p:nvPr/>
        </p:nvCxnSpPr>
        <p:spPr>
          <a:xfrm>
            <a:off x="1389037" y="4517108"/>
            <a:ext cx="4608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B2CFF3C-22EC-61B7-1462-25D737A04953}"/>
              </a:ext>
            </a:extLst>
          </p:cNvPr>
          <p:cNvSpPr txBox="1"/>
          <p:nvPr/>
        </p:nvSpPr>
        <p:spPr>
          <a:xfrm>
            <a:off x="671282" y="4286274"/>
            <a:ext cx="71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IO7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0ED2DA-6DB0-BF4A-E377-F1639DDB21F3}"/>
              </a:ext>
            </a:extLst>
          </p:cNvPr>
          <p:cNvCxnSpPr>
            <a:cxnSpLocks/>
          </p:cNvCxnSpPr>
          <p:nvPr/>
        </p:nvCxnSpPr>
        <p:spPr>
          <a:xfrm>
            <a:off x="1389037" y="5788326"/>
            <a:ext cx="4608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AD85AF4-C6E8-A3C7-1969-CF50B0477368}"/>
              </a:ext>
            </a:extLst>
          </p:cNvPr>
          <p:cNvSpPr txBox="1"/>
          <p:nvPr/>
        </p:nvSpPr>
        <p:spPr>
          <a:xfrm>
            <a:off x="671282" y="5557492"/>
            <a:ext cx="71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IO8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9C045E-6C0A-8A6F-2CA7-2932C53A354D}"/>
              </a:ext>
            </a:extLst>
          </p:cNvPr>
          <p:cNvGrpSpPr/>
          <p:nvPr/>
        </p:nvGrpSpPr>
        <p:grpSpPr>
          <a:xfrm>
            <a:off x="5566181" y="1300240"/>
            <a:ext cx="3650940" cy="1120958"/>
            <a:chOff x="5811987" y="1251079"/>
            <a:chExt cx="3650940" cy="112095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D4F5C64-46A4-1882-7042-BAB971A351B5}"/>
                </a:ext>
              </a:extLst>
            </p:cNvPr>
            <p:cNvSpPr/>
            <p:nvPr/>
          </p:nvSpPr>
          <p:spPr>
            <a:xfrm>
              <a:off x="6833418" y="1599498"/>
              <a:ext cx="1091205" cy="772539"/>
            </a:xfrm>
            <a:prstGeom prst="rect">
              <a:avLst/>
            </a:prstGeom>
            <a:noFill/>
            <a:ln w="38100">
              <a:solidFill>
                <a:srgbClr val="FF00F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DA22A61-C5DD-E683-1E6C-3A295E2685B5}"/>
                </a:ext>
              </a:extLst>
            </p:cNvPr>
            <p:cNvGrpSpPr/>
            <p:nvPr/>
          </p:nvGrpSpPr>
          <p:grpSpPr>
            <a:xfrm>
              <a:off x="6833419" y="1675263"/>
              <a:ext cx="1037038" cy="654821"/>
              <a:chOff x="6971071" y="1570268"/>
              <a:chExt cx="1037038" cy="654821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16B68C9-2E6E-0932-D957-C954D7FB8475}"/>
                  </a:ext>
                </a:extLst>
              </p:cNvPr>
              <p:cNvSpPr txBox="1"/>
              <p:nvPr/>
            </p:nvSpPr>
            <p:spPr>
              <a:xfrm>
                <a:off x="6971071" y="1570268"/>
                <a:ext cx="5997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RX</a:t>
                </a:r>
              </a:p>
              <a:p>
                <a:r>
                  <a:rPr lang="en-US" dirty="0"/>
                  <a:t>TX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04F6D1B-466D-D67E-546B-1F287BF4EEDE}"/>
                  </a:ext>
                </a:extLst>
              </p:cNvPr>
              <p:cNvSpPr txBox="1"/>
              <p:nvPr/>
            </p:nvSpPr>
            <p:spPr>
              <a:xfrm>
                <a:off x="7408341" y="1578758"/>
                <a:ext cx="5997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/>
                  <a:t>A</a:t>
                </a:r>
              </a:p>
              <a:p>
                <a:pPr algn="r"/>
                <a:r>
                  <a:rPr lang="en-US" dirty="0"/>
                  <a:t>B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53EA316-A86B-4A8A-A144-161C00BDBE4F}"/>
                </a:ext>
              </a:extLst>
            </p:cNvPr>
            <p:cNvSpPr txBox="1"/>
            <p:nvPr/>
          </p:nvSpPr>
          <p:spPr>
            <a:xfrm>
              <a:off x="6725266" y="1251079"/>
              <a:ext cx="15633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RS485 to UART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938144B-DA7A-5A69-0103-BBA73B11007F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7920697" y="1985768"/>
              <a:ext cx="46085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ACF84B4-29D9-E4D0-ED46-D7396E74D12B}"/>
                </a:ext>
              </a:extLst>
            </p:cNvPr>
            <p:cNvSpPr txBox="1"/>
            <p:nvPr/>
          </p:nvSpPr>
          <p:spPr>
            <a:xfrm>
              <a:off x="8381556" y="1724158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RS485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A045E31-3B83-E3A4-F9CD-D2345627E8C3}"/>
                </a:ext>
              </a:extLst>
            </p:cNvPr>
            <p:cNvCxnSpPr>
              <a:cxnSpLocks/>
            </p:cNvCxnSpPr>
            <p:nvPr/>
          </p:nvCxnSpPr>
          <p:spPr>
            <a:xfrm>
              <a:off x="6372559" y="1985768"/>
              <a:ext cx="46085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E40F92A-323F-B61E-E9EE-55972433A6BE}"/>
                </a:ext>
              </a:extLst>
            </p:cNvPr>
            <p:cNvSpPr txBox="1"/>
            <p:nvPr/>
          </p:nvSpPr>
          <p:spPr>
            <a:xfrm>
              <a:off x="5811987" y="1675262"/>
              <a:ext cx="5997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IO41</a:t>
              </a:r>
            </a:p>
            <a:p>
              <a:pPr algn="r"/>
              <a:r>
                <a:rPr lang="en-US" dirty="0"/>
                <a:t>IO40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584558A-3D39-8ED7-DE81-80856A6ACF58}"/>
              </a:ext>
            </a:extLst>
          </p:cNvPr>
          <p:cNvGrpSpPr/>
          <p:nvPr/>
        </p:nvGrpSpPr>
        <p:grpSpPr>
          <a:xfrm>
            <a:off x="5211277" y="2418722"/>
            <a:ext cx="4005844" cy="646331"/>
            <a:chOff x="5211277" y="2418722"/>
            <a:chExt cx="4005844" cy="646331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461CE544-C959-21D5-592B-FD6C2630DE3C}"/>
                </a:ext>
              </a:extLst>
            </p:cNvPr>
            <p:cNvCxnSpPr>
              <a:cxnSpLocks/>
              <a:stCxn id="47" idx="3"/>
              <a:endCxn id="49" idx="1"/>
            </p:cNvCxnSpPr>
            <p:nvPr/>
          </p:nvCxnSpPr>
          <p:spPr>
            <a:xfrm>
              <a:off x="6185616" y="2741888"/>
              <a:ext cx="1950134" cy="125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C565944-9CA6-8488-96F9-6B198F0C0FD6}"/>
                </a:ext>
              </a:extLst>
            </p:cNvPr>
            <p:cNvSpPr txBox="1"/>
            <p:nvPr/>
          </p:nvSpPr>
          <p:spPr>
            <a:xfrm>
              <a:off x="5211277" y="2418722"/>
              <a:ext cx="9743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SCL0</a:t>
              </a:r>
            </a:p>
            <a:p>
              <a:pPr algn="r"/>
              <a:r>
                <a:rPr lang="en-US" dirty="0"/>
                <a:t>SDA0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740C210-2CB3-9762-7120-55F54B742417}"/>
                </a:ext>
              </a:extLst>
            </p:cNvPr>
            <p:cNvSpPr txBox="1"/>
            <p:nvPr/>
          </p:nvSpPr>
          <p:spPr>
            <a:xfrm>
              <a:off x="8135750" y="2492826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I2C</a:t>
              </a:r>
            </a:p>
          </p:txBody>
        </p:sp>
      </p:grpSp>
      <p:grpSp>
        <p:nvGrpSpPr>
          <p:cNvPr id="2051" name="Group 2050">
            <a:extLst>
              <a:ext uri="{FF2B5EF4-FFF2-40B4-BE49-F238E27FC236}">
                <a16:creationId xmlns:a16="http://schemas.microsoft.com/office/drawing/2014/main" id="{7EAE75C0-7FA1-6A0A-921A-13DE01BBC210}"/>
              </a:ext>
            </a:extLst>
          </p:cNvPr>
          <p:cNvGrpSpPr/>
          <p:nvPr/>
        </p:nvGrpSpPr>
        <p:grpSpPr>
          <a:xfrm>
            <a:off x="5225503" y="2969129"/>
            <a:ext cx="4030820" cy="523220"/>
            <a:chOff x="5225503" y="3342756"/>
            <a:chExt cx="4030820" cy="523220"/>
          </a:xfrm>
        </p:grpSpPr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38C33EAC-B0C8-DF21-B79F-8D69F9B1DC06}"/>
                </a:ext>
              </a:extLst>
            </p:cNvPr>
            <p:cNvSpPr/>
            <p:nvPr/>
          </p:nvSpPr>
          <p:spPr>
            <a:xfrm rot="16200000">
              <a:off x="6943871" y="3442740"/>
              <a:ext cx="370618" cy="313052"/>
            </a:xfrm>
            <a:prstGeom prst="triangle">
              <a:avLst/>
            </a:prstGeom>
            <a:noFill/>
            <a:ln w="28575">
              <a:solidFill>
                <a:srgbClr val="FF00F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D38236F-6F44-8A60-2D99-BA74E52B988B}"/>
                </a:ext>
              </a:extLst>
            </p:cNvPr>
            <p:cNvCxnSpPr>
              <a:cxnSpLocks/>
              <a:stCxn id="59" idx="1"/>
              <a:endCxn id="55" idx="3"/>
            </p:cNvCxnSpPr>
            <p:nvPr/>
          </p:nvCxnSpPr>
          <p:spPr>
            <a:xfrm flipH="1" flipV="1">
              <a:off x="7285706" y="3599266"/>
              <a:ext cx="889246" cy="51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85E1F87-1809-74B9-8B4C-252FEA143EAA}"/>
                </a:ext>
              </a:extLst>
            </p:cNvPr>
            <p:cNvSpPr txBox="1"/>
            <p:nvPr/>
          </p:nvSpPr>
          <p:spPr>
            <a:xfrm>
              <a:off x="5225503" y="3413459"/>
              <a:ext cx="9743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IO1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92DA4BB-78A4-88A0-D187-CD8598E3C1C6}"/>
                </a:ext>
              </a:extLst>
            </p:cNvPr>
            <p:cNvSpPr txBox="1"/>
            <p:nvPr/>
          </p:nvSpPr>
          <p:spPr>
            <a:xfrm>
              <a:off x="8174952" y="3342756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A1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87B88F2E-4CDC-4C8C-DF49-683A6931D66D}"/>
                </a:ext>
              </a:extLst>
            </p:cNvPr>
            <p:cNvCxnSpPr>
              <a:cxnSpLocks/>
              <a:stCxn id="55" idx="0"/>
              <a:endCxn id="58" idx="3"/>
            </p:cNvCxnSpPr>
            <p:nvPr/>
          </p:nvCxnSpPr>
          <p:spPr>
            <a:xfrm flipH="1" flipV="1">
              <a:off x="6199842" y="3598125"/>
              <a:ext cx="772812" cy="114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2" name="Group 2051">
            <a:extLst>
              <a:ext uri="{FF2B5EF4-FFF2-40B4-BE49-F238E27FC236}">
                <a16:creationId xmlns:a16="http://schemas.microsoft.com/office/drawing/2014/main" id="{3706A713-8702-DCD5-E00F-B3FACDF36048}"/>
              </a:ext>
            </a:extLst>
          </p:cNvPr>
          <p:cNvGrpSpPr/>
          <p:nvPr/>
        </p:nvGrpSpPr>
        <p:grpSpPr>
          <a:xfrm>
            <a:off x="5225503" y="3546782"/>
            <a:ext cx="4030820" cy="523220"/>
            <a:chOff x="5225503" y="3342756"/>
            <a:chExt cx="4030820" cy="523220"/>
          </a:xfrm>
        </p:grpSpPr>
        <p:sp>
          <p:nvSpPr>
            <p:cNvPr id="2053" name="Isosceles Triangle 2052">
              <a:extLst>
                <a:ext uri="{FF2B5EF4-FFF2-40B4-BE49-F238E27FC236}">
                  <a16:creationId xmlns:a16="http://schemas.microsoft.com/office/drawing/2014/main" id="{FD33E346-0CAA-71F5-3191-C1F54A901680}"/>
                </a:ext>
              </a:extLst>
            </p:cNvPr>
            <p:cNvSpPr/>
            <p:nvPr/>
          </p:nvSpPr>
          <p:spPr>
            <a:xfrm rot="16200000">
              <a:off x="6943869" y="3442738"/>
              <a:ext cx="370622" cy="313056"/>
            </a:xfrm>
            <a:prstGeom prst="triangle">
              <a:avLst/>
            </a:prstGeom>
            <a:noFill/>
            <a:ln w="28575">
              <a:solidFill>
                <a:srgbClr val="FF00F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54" name="Straight Arrow Connector 2053">
              <a:extLst>
                <a:ext uri="{FF2B5EF4-FFF2-40B4-BE49-F238E27FC236}">
                  <a16:creationId xmlns:a16="http://schemas.microsoft.com/office/drawing/2014/main" id="{C83D692D-81F4-215A-065E-0E981074229E}"/>
                </a:ext>
              </a:extLst>
            </p:cNvPr>
            <p:cNvCxnSpPr>
              <a:cxnSpLocks/>
              <a:stCxn id="2056" idx="1"/>
              <a:endCxn id="2053" idx="3"/>
            </p:cNvCxnSpPr>
            <p:nvPr/>
          </p:nvCxnSpPr>
          <p:spPr>
            <a:xfrm flipH="1" flipV="1">
              <a:off x="7285708" y="3599266"/>
              <a:ext cx="889244" cy="51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5" name="TextBox 2054">
              <a:extLst>
                <a:ext uri="{FF2B5EF4-FFF2-40B4-BE49-F238E27FC236}">
                  <a16:creationId xmlns:a16="http://schemas.microsoft.com/office/drawing/2014/main" id="{D2D8D1F3-4EA8-8C98-6DF6-72809C29F06F}"/>
                </a:ext>
              </a:extLst>
            </p:cNvPr>
            <p:cNvSpPr txBox="1"/>
            <p:nvPr/>
          </p:nvSpPr>
          <p:spPr>
            <a:xfrm>
              <a:off x="5225503" y="3413459"/>
              <a:ext cx="9743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IO2</a:t>
              </a:r>
            </a:p>
          </p:txBody>
        </p:sp>
        <p:sp>
          <p:nvSpPr>
            <p:cNvPr id="2056" name="TextBox 2055">
              <a:extLst>
                <a:ext uri="{FF2B5EF4-FFF2-40B4-BE49-F238E27FC236}">
                  <a16:creationId xmlns:a16="http://schemas.microsoft.com/office/drawing/2014/main" id="{E972A377-39F8-944D-A800-2B9492EEEEC3}"/>
                </a:ext>
              </a:extLst>
            </p:cNvPr>
            <p:cNvSpPr txBox="1"/>
            <p:nvPr/>
          </p:nvSpPr>
          <p:spPr>
            <a:xfrm>
              <a:off x="8174952" y="3342756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A2</a:t>
              </a:r>
            </a:p>
          </p:txBody>
        </p:sp>
        <p:cxnSp>
          <p:nvCxnSpPr>
            <p:cNvPr id="2057" name="Straight Arrow Connector 2056">
              <a:extLst>
                <a:ext uri="{FF2B5EF4-FFF2-40B4-BE49-F238E27FC236}">
                  <a16:creationId xmlns:a16="http://schemas.microsoft.com/office/drawing/2014/main" id="{0C073AAA-F6BB-B092-8299-20645EAE757F}"/>
                </a:ext>
              </a:extLst>
            </p:cNvPr>
            <p:cNvCxnSpPr>
              <a:cxnSpLocks/>
              <a:stCxn id="2053" idx="0"/>
              <a:endCxn id="2055" idx="3"/>
            </p:cNvCxnSpPr>
            <p:nvPr/>
          </p:nvCxnSpPr>
          <p:spPr>
            <a:xfrm flipH="1" flipV="1">
              <a:off x="6199842" y="3598125"/>
              <a:ext cx="772810" cy="114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69" name="Group 2068">
            <a:extLst>
              <a:ext uri="{FF2B5EF4-FFF2-40B4-BE49-F238E27FC236}">
                <a16:creationId xmlns:a16="http://schemas.microsoft.com/office/drawing/2014/main" id="{636D2D6E-057F-3580-9723-BB43BBAC058D}"/>
              </a:ext>
            </a:extLst>
          </p:cNvPr>
          <p:cNvGrpSpPr/>
          <p:nvPr/>
        </p:nvGrpSpPr>
        <p:grpSpPr>
          <a:xfrm>
            <a:off x="5205839" y="4271963"/>
            <a:ext cx="4050483" cy="692235"/>
            <a:chOff x="5205839" y="4586594"/>
            <a:chExt cx="4050483" cy="692235"/>
          </a:xfrm>
        </p:grpSpPr>
        <p:pic>
          <p:nvPicPr>
            <p:cNvPr id="2058" name="Picture 4">
              <a:extLst>
                <a:ext uri="{FF2B5EF4-FFF2-40B4-BE49-F238E27FC236}">
                  <a16:creationId xmlns:a16="http://schemas.microsoft.com/office/drawing/2014/main" id="{EC74FC2F-B6E9-CFCD-B172-3A9D21FCC98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754" t="29023" r="11290" b="44376"/>
            <a:stretch/>
          </p:blipFill>
          <p:spPr bwMode="auto">
            <a:xfrm flipH="1">
              <a:off x="6574270" y="4586594"/>
              <a:ext cx="1275389" cy="692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59" name="Straight Arrow Connector 2058">
              <a:extLst>
                <a:ext uri="{FF2B5EF4-FFF2-40B4-BE49-F238E27FC236}">
                  <a16:creationId xmlns:a16="http://schemas.microsoft.com/office/drawing/2014/main" id="{F5F4E007-5518-7933-4A94-6F8FCB503D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75232" y="4935177"/>
              <a:ext cx="39972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1" name="TextBox 2060">
              <a:extLst>
                <a:ext uri="{FF2B5EF4-FFF2-40B4-BE49-F238E27FC236}">
                  <a16:creationId xmlns:a16="http://schemas.microsoft.com/office/drawing/2014/main" id="{C75C2FC9-5FA9-EE8B-52BC-ACE3925A7FD0}"/>
                </a:ext>
              </a:extLst>
            </p:cNvPr>
            <p:cNvSpPr txBox="1"/>
            <p:nvPr/>
          </p:nvSpPr>
          <p:spPr>
            <a:xfrm>
              <a:off x="8174951" y="4671102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D1</a:t>
              </a:r>
            </a:p>
          </p:txBody>
        </p:sp>
        <p:sp>
          <p:nvSpPr>
            <p:cNvPr id="2062" name="TextBox 2061">
              <a:extLst>
                <a:ext uri="{FF2B5EF4-FFF2-40B4-BE49-F238E27FC236}">
                  <a16:creationId xmlns:a16="http://schemas.microsoft.com/office/drawing/2014/main" id="{1C1A8229-EBEC-F2DD-C1CA-D4F84DB568E4}"/>
                </a:ext>
              </a:extLst>
            </p:cNvPr>
            <p:cNvSpPr txBox="1"/>
            <p:nvPr/>
          </p:nvSpPr>
          <p:spPr>
            <a:xfrm>
              <a:off x="5205839" y="4772543"/>
              <a:ext cx="9743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IO42</a:t>
              </a:r>
            </a:p>
          </p:txBody>
        </p:sp>
        <p:cxnSp>
          <p:nvCxnSpPr>
            <p:cNvPr id="2063" name="Straight Arrow Connector 2062">
              <a:extLst>
                <a:ext uri="{FF2B5EF4-FFF2-40B4-BE49-F238E27FC236}">
                  <a16:creationId xmlns:a16="http://schemas.microsoft.com/office/drawing/2014/main" id="{E6A744E0-8985-3306-E90D-0F51417A6A00}"/>
                </a:ext>
              </a:extLst>
            </p:cNvPr>
            <p:cNvCxnSpPr>
              <a:cxnSpLocks/>
              <a:endCxn id="2062" idx="3"/>
            </p:cNvCxnSpPr>
            <p:nvPr/>
          </p:nvCxnSpPr>
          <p:spPr>
            <a:xfrm flipH="1">
              <a:off x="6180178" y="4957209"/>
              <a:ext cx="443252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B783270-D910-E93F-3F7C-A39D63B6AD35}"/>
              </a:ext>
            </a:extLst>
          </p:cNvPr>
          <p:cNvCxnSpPr>
            <a:cxnSpLocks/>
            <a:stCxn id="2073" idx="1"/>
            <a:endCxn id="2082" idx="1"/>
          </p:cNvCxnSpPr>
          <p:nvPr/>
        </p:nvCxnSpPr>
        <p:spPr>
          <a:xfrm flipH="1" flipV="1">
            <a:off x="7642413" y="5560570"/>
            <a:ext cx="532538" cy="40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3" name="TextBox 2072">
            <a:extLst>
              <a:ext uri="{FF2B5EF4-FFF2-40B4-BE49-F238E27FC236}">
                <a16:creationId xmlns:a16="http://schemas.microsoft.com/office/drawing/2014/main" id="{2FB97363-BFAE-25BC-F16E-0552CDAAD3B2}"/>
              </a:ext>
            </a:extLst>
          </p:cNvPr>
          <p:cNvSpPr txBox="1"/>
          <p:nvPr/>
        </p:nvSpPr>
        <p:spPr>
          <a:xfrm>
            <a:off x="8174951" y="5302993"/>
            <a:ext cx="1081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D2</a:t>
            </a:r>
          </a:p>
        </p:txBody>
      </p:sp>
      <p:sp>
        <p:nvSpPr>
          <p:cNvPr id="2074" name="TextBox 2073">
            <a:extLst>
              <a:ext uri="{FF2B5EF4-FFF2-40B4-BE49-F238E27FC236}">
                <a16:creationId xmlns:a16="http://schemas.microsoft.com/office/drawing/2014/main" id="{6F235B0C-A09E-D0ED-2F68-737A9648FDB1}"/>
              </a:ext>
            </a:extLst>
          </p:cNvPr>
          <p:cNvSpPr txBox="1"/>
          <p:nvPr/>
        </p:nvSpPr>
        <p:spPr>
          <a:xfrm>
            <a:off x="5205839" y="5374938"/>
            <a:ext cx="97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IO4</a:t>
            </a:r>
          </a:p>
        </p:txBody>
      </p:sp>
      <p:cxnSp>
        <p:nvCxnSpPr>
          <p:cNvPr id="2075" name="Straight Arrow Connector 2074">
            <a:extLst>
              <a:ext uri="{FF2B5EF4-FFF2-40B4-BE49-F238E27FC236}">
                <a16:creationId xmlns:a16="http://schemas.microsoft.com/office/drawing/2014/main" id="{724D1E29-5A8D-296B-C52B-AB55A67B82E5}"/>
              </a:ext>
            </a:extLst>
          </p:cNvPr>
          <p:cNvCxnSpPr>
            <a:cxnSpLocks/>
            <a:stCxn id="2082" idx="3"/>
            <a:endCxn id="2074" idx="3"/>
          </p:cNvCxnSpPr>
          <p:nvPr/>
        </p:nvCxnSpPr>
        <p:spPr>
          <a:xfrm flipH="1" flipV="1">
            <a:off x="6180178" y="5559604"/>
            <a:ext cx="601337" cy="9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82" name="Picture 6">
            <a:extLst>
              <a:ext uri="{FF2B5EF4-FFF2-40B4-BE49-F238E27FC236}">
                <a16:creationId xmlns:a16="http://schemas.microsoft.com/office/drawing/2014/main" id="{6244DD42-2EDE-45E8-6DA0-B4B8B6958B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8" r="10606"/>
          <a:stretch/>
        </p:blipFill>
        <p:spPr bwMode="auto">
          <a:xfrm flipH="1">
            <a:off x="6781515" y="5186931"/>
            <a:ext cx="860898" cy="747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86" name="Straight Arrow Connector 2085">
            <a:extLst>
              <a:ext uri="{FF2B5EF4-FFF2-40B4-BE49-F238E27FC236}">
                <a16:creationId xmlns:a16="http://schemas.microsoft.com/office/drawing/2014/main" id="{C5B08732-B7FA-7155-E5F5-870DC7A446AD}"/>
              </a:ext>
            </a:extLst>
          </p:cNvPr>
          <p:cNvCxnSpPr>
            <a:cxnSpLocks/>
          </p:cNvCxnSpPr>
          <p:nvPr/>
        </p:nvCxnSpPr>
        <p:spPr>
          <a:xfrm flipH="1" flipV="1">
            <a:off x="6229036" y="6211047"/>
            <a:ext cx="1984941" cy="4999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7" name="TextBox 2086">
            <a:extLst>
              <a:ext uri="{FF2B5EF4-FFF2-40B4-BE49-F238E27FC236}">
                <a16:creationId xmlns:a16="http://schemas.microsoft.com/office/drawing/2014/main" id="{B8DDC9F0-899B-C892-22DB-3A238B0ACA9E}"/>
              </a:ext>
            </a:extLst>
          </p:cNvPr>
          <p:cNvSpPr txBox="1"/>
          <p:nvPr/>
        </p:nvSpPr>
        <p:spPr>
          <a:xfrm>
            <a:off x="8203014" y="5924312"/>
            <a:ext cx="1081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D3</a:t>
            </a:r>
          </a:p>
        </p:txBody>
      </p:sp>
      <p:sp>
        <p:nvSpPr>
          <p:cNvPr id="2088" name="TextBox 2087">
            <a:extLst>
              <a:ext uri="{FF2B5EF4-FFF2-40B4-BE49-F238E27FC236}">
                <a16:creationId xmlns:a16="http://schemas.microsoft.com/office/drawing/2014/main" id="{1059989D-25F9-87FA-0AB2-B47969BA2102}"/>
              </a:ext>
            </a:extLst>
          </p:cNvPr>
          <p:cNvSpPr txBox="1"/>
          <p:nvPr/>
        </p:nvSpPr>
        <p:spPr>
          <a:xfrm>
            <a:off x="5243734" y="5996257"/>
            <a:ext cx="97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IO5</a:t>
            </a:r>
          </a:p>
        </p:txBody>
      </p:sp>
      <p:sp>
        <p:nvSpPr>
          <p:cNvPr id="2091" name="TextBox 2090">
            <a:extLst>
              <a:ext uri="{FF2B5EF4-FFF2-40B4-BE49-F238E27FC236}">
                <a16:creationId xmlns:a16="http://schemas.microsoft.com/office/drawing/2014/main" id="{D88EDBD3-F336-7A96-2AC9-C7FF389403F0}"/>
              </a:ext>
            </a:extLst>
          </p:cNvPr>
          <p:cNvSpPr txBox="1"/>
          <p:nvPr/>
        </p:nvSpPr>
        <p:spPr>
          <a:xfrm>
            <a:off x="8572560" y="3058882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0...5V</a:t>
            </a:r>
          </a:p>
        </p:txBody>
      </p:sp>
      <p:sp>
        <p:nvSpPr>
          <p:cNvPr id="2092" name="TextBox 2091">
            <a:extLst>
              <a:ext uri="{FF2B5EF4-FFF2-40B4-BE49-F238E27FC236}">
                <a16:creationId xmlns:a16="http://schemas.microsoft.com/office/drawing/2014/main" id="{098ED82C-CBDF-8266-1CB5-2499789BDD76}"/>
              </a:ext>
            </a:extLst>
          </p:cNvPr>
          <p:cNvSpPr txBox="1"/>
          <p:nvPr/>
        </p:nvSpPr>
        <p:spPr>
          <a:xfrm>
            <a:off x="8605221" y="3614218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0...5V</a:t>
            </a:r>
          </a:p>
        </p:txBody>
      </p:sp>
      <p:sp>
        <p:nvSpPr>
          <p:cNvPr id="2093" name="TextBox 2092">
            <a:extLst>
              <a:ext uri="{FF2B5EF4-FFF2-40B4-BE49-F238E27FC236}">
                <a16:creationId xmlns:a16="http://schemas.microsoft.com/office/drawing/2014/main" id="{CCEC94DB-BA22-6865-38C7-52335018EAE1}"/>
              </a:ext>
            </a:extLst>
          </p:cNvPr>
          <p:cNvSpPr txBox="1"/>
          <p:nvPr/>
        </p:nvSpPr>
        <p:spPr>
          <a:xfrm>
            <a:off x="8506900" y="4433588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0V-24V</a:t>
            </a:r>
          </a:p>
        </p:txBody>
      </p:sp>
      <p:sp>
        <p:nvSpPr>
          <p:cNvPr id="2094" name="TextBox 2093">
            <a:extLst>
              <a:ext uri="{FF2B5EF4-FFF2-40B4-BE49-F238E27FC236}">
                <a16:creationId xmlns:a16="http://schemas.microsoft.com/office/drawing/2014/main" id="{25B4282C-6882-36DA-A107-73286A8329B5}"/>
              </a:ext>
            </a:extLst>
          </p:cNvPr>
          <p:cNvSpPr txBox="1"/>
          <p:nvPr/>
        </p:nvSpPr>
        <p:spPr>
          <a:xfrm>
            <a:off x="8543061" y="5379937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0V-24V</a:t>
            </a:r>
          </a:p>
        </p:txBody>
      </p:sp>
      <p:sp>
        <p:nvSpPr>
          <p:cNvPr id="2095" name="TextBox 2094">
            <a:extLst>
              <a:ext uri="{FF2B5EF4-FFF2-40B4-BE49-F238E27FC236}">
                <a16:creationId xmlns:a16="http://schemas.microsoft.com/office/drawing/2014/main" id="{6BF67A1F-0096-1273-5721-BE8867C3F027}"/>
              </a:ext>
            </a:extLst>
          </p:cNvPr>
          <p:cNvSpPr txBox="1"/>
          <p:nvPr/>
        </p:nvSpPr>
        <p:spPr>
          <a:xfrm>
            <a:off x="8572560" y="5996257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3.3V</a:t>
            </a:r>
          </a:p>
        </p:txBody>
      </p:sp>
      <p:sp>
        <p:nvSpPr>
          <p:cNvPr id="2098" name="TextBox 2097">
            <a:extLst>
              <a:ext uri="{FF2B5EF4-FFF2-40B4-BE49-F238E27FC236}">
                <a16:creationId xmlns:a16="http://schemas.microsoft.com/office/drawing/2014/main" id="{5E801DD1-4F83-E477-47CE-59C0658D797F}"/>
              </a:ext>
            </a:extLst>
          </p:cNvPr>
          <p:cNvSpPr txBox="1"/>
          <p:nvPr/>
        </p:nvSpPr>
        <p:spPr>
          <a:xfrm>
            <a:off x="8605221" y="2572033"/>
            <a:ext cx="108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3.3V</a:t>
            </a:r>
          </a:p>
        </p:txBody>
      </p:sp>
    </p:spTree>
    <p:extLst>
      <p:ext uri="{BB962C8B-B14F-4D97-AF65-F5344CB8AC3E}">
        <p14:creationId xmlns:p14="http://schemas.microsoft.com/office/powerpoint/2010/main" val="4020557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11EF32D7-4A70-F77A-4EA2-3B805DAEFF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7" t="7912" r="20323"/>
          <a:stretch/>
        </p:blipFill>
        <p:spPr bwMode="auto">
          <a:xfrm>
            <a:off x="8974593" y="2075674"/>
            <a:ext cx="3018503" cy="393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B850B8-2921-AFA0-AE68-2D3A57EDE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เซ็นเซอร์วัดอุณหภูมิและความชื้นอากาศ </a:t>
            </a:r>
            <a:r>
              <a:rPr lang="en-US" dirty="0"/>
              <a:t>SHT45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4F59E6-D2EF-EBE8-48D1-53C25FE80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12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FCC963E-E3E1-0202-8E58-E3773BAFBE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8" t="6165" r="18147" b="4372"/>
          <a:stretch/>
        </p:blipFill>
        <p:spPr bwMode="auto">
          <a:xfrm>
            <a:off x="599767" y="1546543"/>
            <a:ext cx="4552335" cy="499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86FF9A0-FFE5-A195-95B5-352BDC738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53539">
            <a:off x="4425182" y="1468100"/>
            <a:ext cx="5478080" cy="411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951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B0B14-1BA1-65FA-C128-D961BBC26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เซ็นเซอร์วัดความชื้นในดิน เกษตรไทย </a:t>
            </a:r>
            <a:r>
              <a:rPr lang="en-US" dirty="0"/>
              <a:t>IoT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195BB5-6A8C-92B3-B370-6E6E01CFE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13</a:t>
            </a:fld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ADA62C0-51EB-A89F-9E44-A1B5299696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1" t="9940" r="15661" b="5524"/>
          <a:stretch/>
        </p:blipFill>
        <p:spPr bwMode="auto">
          <a:xfrm>
            <a:off x="504983" y="1518877"/>
            <a:ext cx="5250426" cy="473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D80A79A8-E6EC-23EE-0B0C-4FE75D2736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39" r="8198" b="38333"/>
          <a:stretch/>
        </p:blipFill>
        <p:spPr bwMode="auto">
          <a:xfrm>
            <a:off x="5849939" y="1871662"/>
            <a:ext cx="5942666" cy="104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D04E3EE-4E49-5BCC-F03E-551B69FCC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7" t="13081" r="12159"/>
          <a:stretch/>
        </p:blipFill>
        <p:spPr bwMode="auto">
          <a:xfrm>
            <a:off x="7400925" y="3429001"/>
            <a:ext cx="3157607" cy="31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DF8CC5-B015-79F4-9939-ED3FA3CCCC61}"/>
              </a:ext>
            </a:extLst>
          </p:cNvPr>
          <p:cNvSpPr txBox="1"/>
          <p:nvPr/>
        </p:nvSpPr>
        <p:spPr>
          <a:xfrm>
            <a:off x="8455744" y="3350446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 Rounded MT Bold" panose="020F0704030504030204" pitchFamily="34" charset="0"/>
              </a:rPr>
              <a:t>GND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6643F-B8FE-5265-51CA-EDB10B4F254C}"/>
              </a:ext>
            </a:extLst>
          </p:cNvPr>
          <p:cNvSpPr txBox="1"/>
          <p:nvPr/>
        </p:nvSpPr>
        <p:spPr>
          <a:xfrm>
            <a:off x="7839851" y="3663504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5V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C7997-582B-29E4-85AF-73E13E6793E9}"/>
              </a:ext>
            </a:extLst>
          </p:cNvPr>
          <p:cNvSpPr txBox="1"/>
          <p:nvPr/>
        </p:nvSpPr>
        <p:spPr>
          <a:xfrm>
            <a:off x="7268286" y="4034191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OUT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52D4F-962D-67FE-A5AA-2AEA2D8BC553}"/>
              </a:ext>
            </a:extLst>
          </p:cNvPr>
          <p:cNvSpPr txBox="1"/>
          <p:nvPr/>
        </p:nvSpPr>
        <p:spPr>
          <a:xfrm>
            <a:off x="7077851" y="4363850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1C40F"/>
                </a:solidFill>
                <a:latin typeface="Arial Rounded MT Bold" panose="020F0704030504030204" pitchFamily="34" charset="0"/>
              </a:rPr>
              <a:t>EN</a:t>
            </a:r>
          </a:p>
        </p:txBody>
      </p:sp>
    </p:spTree>
    <p:extLst>
      <p:ext uri="{BB962C8B-B14F-4D97-AF65-F5344CB8AC3E}">
        <p14:creationId xmlns:p14="http://schemas.microsoft.com/office/powerpoint/2010/main" val="78052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B0B14-1BA1-65FA-C128-D961BBC26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เซ็นเซอร์วัดแสง โดมตะวัน</a:t>
            </a:r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195BB5-6A8C-92B3-B370-6E6E01CFE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FD4985-1052-74D9-42B0-323DF8B3C0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2" t="7742" r="23320"/>
          <a:stretch/>
        </p:blipFill>
        <p:spPr>
          <a:xfrm>
            <a:off x="541745" y="1744173"/>
            <a:ext cx="3440319" cy="46121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3A3B40-1DE9-1723-EB41-CF22EC2FC3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7" t="8172" r="20092"/>
          <a:stretch/>
        </p:blipFill>
        <p:spPr>
          <a:xfrm>
            <a:off x="8386855" y="1823076"/>
            <a:ext cx="3096251" cy="41401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AC4BAF-07AE-6AE2-E7B3-E2430C3E5F8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37" y="2120905"/>
            <a:ext cx="4723734" cy="35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61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0039B-F1F8-6292-7A46-636FBFB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รู้จัก </a:t>
            </a:r>
            <a:r>
              <a:rPr lang="en-US" dirty="0" err="1"/>
              <a:t>HandySense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0203EC-2820-8A67-23F0-F0BF1A87E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15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3792DEC-E310-B735-B33A-435DD8FAAF57}"/>
              </a:ext>
            </a:extLst>
          </p:cNvPr>
          <p:cNvGrpSpPr/>
          <p:nvPr/>
        </p:nvGrpSpPr>
        <p:grpSpPr>
          <a:xfrm>
            <a:off x="1167953" y="1097982"/>
            <a:ext cx="9335113" cy="5623493"/>
            <a:chOff x="174894" y="1097982"/>
            <a:chExt cx="9335113" cy="562349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A11978-2710-0913-1D78-EE9A8537C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81993" y="1097982"/>
              <a:ext cx="6828014" cy="562349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B0559D9-5E47-1D16-2431-FA445C46056B}"/>
                </a:ext>
              </a:extLst>
            </p:cNvPr>
            <p:cNvCxnSpPr/>
            <p:nvPr/>
          </p:nvCxnSpPr>
          <p:spPr>
            <a:xfrm flipH="1">
              <a:off x="2231923" y="2408903"/>
              <a:ext cx="6784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07B4DD3-14E7-8619-E360-7EEF8C000B80}"/>
                </a:ext>
              </a:extLst>
            </p:cNvPr>
            <p:cNvCxnSpPr/>
            <p:nvPr/>
          </p:nvCxnSpPr>
          <p:spPr>
            <a:xfrm flipH="1">
              <a:off x="2231923" y="2885769"/>
              <a:ext cx="6784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E0D6D6C-C1B1-C237-AB80-11FEE1050007}"/>
                </a:ext>
              </a:extLst>
            </p:cNvPr>
            <p:cNvCxnSpPr/>
            <p:nvPr/>
          </p:nvCxnSpPr>
          <p:spPr>
            <a:xfrm flipH="1">
              <a:off x="2231923" y="3409336"/>
              <a:ext cx="6784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F95307D-E99E-8C30-A318-65CA0B029DEA}"/>
                </a:ext>
              </a:extLst>
            </p:cNvPr>
            <p:cNvCxnSpPr/>
            <p:nvPr/>
          </p:nvCxnSpPr>
          <p:spPr>
            <a:xfrm flipH="1">
              <a:off x="2231923" y="3886202"/>
              <a:ext cx="6784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14B3E5E-C952-0060-BCB7-C0BCEE28FA3B}"/>
                </a:ext>
              </a:extLst>
            </p:cNvPr>
            <p:cNvCxnSpPr/>
            <p:nvPr/>
          </p:nvCxnSpPr>
          <p:spPr>
            <a:xfrm flipH="1">
              <a:off x="2231923" y="4333570"/>
              <a:ext cx="6784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C42972D-3048-B146-D0F1-D1523ABCC64A}"/>
                </a:ext>
              </a:extLst>
            </p:cNvPr>
            <p:cNvSpPr/>
            <p:nvPr/>
          </p:nvSpPr>
          <p:spPr>
            <a:xfrm>
              <a:off x="2222090" y="4404852"/>
              <a:ext cx="2458065" cy="314632"/>
            </a:xfrm>
            <a:custGeom>
              <a:avLst/>
              <a:gdLst>
                <a:gd name="connsiteX0" fmla="*/ 2458065 w 2458065"/>
                <a:gd name="connsiteY0" fmla="*/ 0 h 314632"/>
                <a:gd name="connsiteX1" fmla="*/ 2458065 w 2458065"/>
                <a:gd name="connsiteY1" fmla="*/ 314632 h 314632"/>
                <a:gd name="connsiteX2" fmla="*/ 0 w 2458065"/>
                <a:gd name="connsiteY2" fmla="*/ 314632 h 3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065" h="314632">
                  <a:moveTo>
                    <a:pt x="2458065" y="0"/>
                  </a:moveTo>
                  <a:lnTo>
                    <a:pt x="2458065" y="314632"/>
                  </a:lnTo>
                  <a:lnTo>
                    <a:pt x="0" y="314632"/>
                  </a:ln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31CDAC-41AC-C74A-D44D-120B1E4BBA36}"/>
                </a:ext>
              </a:extLst>
            </p:cNvPr>
            <p:cNvSpPr/>
            <p:nvPr/>
          </p:nvSpPr>
          <p:spPr>
            <a:xfrm>
              <a:off x="2231923" y="4363068"/>
              <a:ext cx="4119716" cy="722667"/>
            </a:xfrm>
            <a:custGeom>
              <a:avLst/>
              <a:gdLst>
                <a:gd name="connsiteX0" fmla="*/ 2458065 w 2458065"/>
                <a:gd name="connsiteY0" fmla="*/ 0 h 314632"/>
                <a:gd name="connsiteX1" fmla="*/ 2458065 w 2458065"/>
                <a:gd name="connsiteY1" fmla="*/ 314632 h 314632"/>
                <a:gd name="connsiteX2" fmla="*/ 0 w 2458065"/>
                <a:gd name="connsiteY2" fmla="*/ 314632 h 3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065" h="314632">
                  <a:moveTo>
                    <a:pt x="2458065" y="0"/>
                  </a:moveTo>
                  <a:lnTo>
                    <a:pt x="2458065" y="314632"/>
                  </a:lnTo>
                  <a:lnTo>
                    <a:pt x="0" y="314632"/>
                  </a:ln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2A7954E-91D1-345D-20BA-D91CFC2BADB2}"/>
                </a:ext>
              </a:extLst>
            </p:cNvPr>
            <p:cNvSpPr/>
            <p:nvPr/>
          </p:nvSpPr>
          <p:spPr>
            <a:xfrm>
              <a:off x="2222090" y="4404853"/>
              <a:ext cx="5850194" cy="1084000"/>
            </a:xfrm>
            <a:custGeom>
              <a:avLst/>
              <a:gdLst>
                <a:gd name="connsiteX0" fmla="*/ 2458065 w 2458065"/>
                <a:gd name="connsiteY0" fmla="*/ 0 h 314632"/>
                <a:gd name="connsiteX1" fmla="*/ 2458065 w 2458065"/>
                <a:gd name="connsiteY1" fmla="*/ 314632 h 314632"/>
                <a:gd name="connsiteX2" fmla="*/ 0 w 2458065"/>
                <a:gd name="connsiteY2" fmla="*/ 314632 h 3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065" h="314632">
                  <a:moveTo>
                    <a:pt x="2458065" y="0"/>
                  </a:moveTo>
                  <a:lnTo>
                    <a:pt x="2458065" y="314632"/>
                  </a:lnTo>
                  <a:lnTo>
                    <a:pt x="0" y="314632"/>
                  </a:ln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78B90A7-F310-57F7-E6F0-B197C9D8C64D}"/>
                </a:ext>
              </a:extLst>
            </p:cNvPr>
            <p:cNvSpPr txBox="1"/>
            <p:nvPr/>
          </p:nvSpPr>
          <p:spPr>
            <a:xfrm>
              <a:off x="894735" y="2202091"/>
              <a:ext cx="13371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ค่าอุณหภูมิ</a:t>
              </a:r>
              <a:endParaRPr lang="en-US" sz="2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20A650-0510-80EF-54CB-7ACE82FE4AD2}"/>
                </a:ext>
              </a:extLst>
            </p:cNvPr>
            <p:cNvSpPr txBox="1"/>
            <p:nvPr/>
          </p:nvSpPr>
          <p:spPr>
            <a:xfrm>
              <a:off x="184727" y="2709065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ค่าความชื้นอากาศ</a:t>
              </a:r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29C42EA-6AEF-545D-0380-A1187DF4CC1E}"/>
                </a:ext>
              </a:extLst>
            </p:cNvPr>
            <p:cNvSpPr txBox="1"/>
            <p:nvPr/>
          </p:nvSpPr>
          <p:spPr>
            <a:xfrm>
              <a:off x="184727" y="3215709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ค่าความชื้นดิน</a:t>
              </a:r>
              <a:endParaRPr lang="en-US" sz="20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4BB6762-E470-4D4C-1858-9E2D0B6907CD}"/>
                </a:ext>
              </a:extLst>
            </p:cNvPr>
            <p:cNvSpPr txBox="1"/>
            <p:nvPr/>
          </p:nvSpPr>
          <p:spPr>
            <a:xfrm>
              <a:off x="184727" y="3685477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ค่าแสงสว่าง</a:t>
              </a:r>
              <a:endParaRPr lang="en-US" sz="20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B94BC7E-A2AB-41E0-3DCD-D823032E6A16}"/>
                </a:ext>
              </a:extLst>
            </p:cNvPr>
            <p:cNvSpPr txBox="1"/>
            <p:nvPr/>
          </p:nvSpPr>
          <p:spPr>
            <a:xfrm>
              <a:off x="184727" y="4144078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กลุ่มควบคุม </a:t>
              </a:r>
              <a:r>
                <a:rPr lang="en-US" sz="2000" dirty="0"/>
                <a:t>OUT1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0056B48-9C71-D841-C9A8-A59FD0119AE8}"/>
                </a:ext>
              </a:extLst>
            </p:cNvPr>
            <p:cNvSpPr txBox="1"/>
            <p:nvPr/>
          </p:nvSpPr>
          <p:spPr>
            <a:xfrm>
              <a:off x="183078" y="4533573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กลุ่มควบคุม </a:t>
              </a:r>
              <a:r>
                <a:rPr lang="en-US" sz="2000" dirty="0"/>
                <a:t>OUT2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29A7A03-150D-F853-1C5D-271B212D05E9}"/>
                </a:ext>
              </a:extLst>
            </p:cNvPr>
            <p:cNvSpPr txBox="1"/>
            <p:nvPr/>
          </p:nvSpPr>
          <p:spPr>
            <a:xfrm>
              <a:off x="174894" y="4882530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กลุ่มควบคุม </a:t>
              </a:r>
              <a:r>
                <a:rPr lang="en-US" sz="2000" dirty="0"/>
                <a:t>OUT3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873444-39E1-590B-FAEA-E923918EFAB4}"/>
                </a:ext>
              </a:extLst>
            </p:cNvPr>
            <p:cNvSpPr txBox="1"/>
            <p:nvPr/>
          </p:nvSpPr>
          <p:spPr>
            <a:xfrm>
              <a:off x="183078" y="5281264"/>
              <a:ext cx="2047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กลุ่มควบคุม </a:t>
              </a:r>
              <a:r>
                <a:rPr lang="en-US" sz="2000" dirty="0"/>
                <a:t>OUT4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4750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210A-9C95-6775-5E76-800F38E9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ขั้นตอนการใช้ </a:t>
            </a:r>
            <a:r>
              <a:rPr lang="en-US" dirty="0"/>
              <a:t>ATD3.5-S3 </a:t>
            </a:r>
            <a:r>
              <a:rPr lang="en-US" dirty="0" err="1"/>
              <a:t>HandySense</a:t>
            </a:r>
            <a:r>
              <a:rPr lang="en-US" dirty="0"/>
              <a:t> PIO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E3408-59D0-71C7-A2B3-1D4C881F1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D4B7C1-12A6-BA77-8609-28F62AA58555}"/>
              </a:ext>
            </a:extLst>
          </p:cNvPr>
          <p:cNvSpPr txBox="1"/>
          <p:nvPr/>
        </p:nvSpPr>
        <p:spPr>
          <a:xfrm>
            <a:off x="849085" y="1738726"/>
            <a:ext cx="961986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3200" dirty="0">
                <a:solidFill>
                  <a:srgbClr val="2ECC71"/>
                </a:solidFill>
              </a:rPr>
              <a:t>ติดตั้งไดร์เวอร์ </a:t>
            </a:r>
            <a:r>
              <a:rPr lang="en-US" sz="3200" dirty="0">
                <a:solidFill>
                  <a:srgbClr val="2ECC71"/>
                </a:solidFill>
              </a:rPr>
              <a:t>CP210x</a:t>
            </a:r>
          </a:p>
          <a:p>
            <a:pPr lvl="2"/>
            <a:r>
              <a:rPr lang="en-US" sz="2800" dirty="0"/>
              <a:t>https://www.silabs.com/developers/usb-to-uart-bridge-vcp-drivers 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3200" dirty="0">
                <a:solidFill>
                  <a:srgbClr val="2ECC71"/>
                </a:solidFill>
              </a:rPr>
              <a:t>อัพโหลดเฟิร์มแวร์ </a:t>
            </a:r>
            <a:r>
              <a:rPr lang="en-US" sz="3200" dirty="0">
                <a:solidFill>
                  <a:srgbClr val="2ECC71"/>
                </a:solidFill>
              </a:rPr>
              <a:t>ATD3.5-S3 </a:t>
            </a:r>
            <a:r>
              <a:rPr lang="en-US" sz="3200" dirty="0" err="1">
                <a:solidFill>
                  <a:srgbClr val="2ECC71"/>
                </a:solidFill>
              </a:rPr>
              <a:t>HandySense</a:t>
            </a:r>
            <a:r>
              <a:rPr lang="en-US" sz="3200" dirty="0">
                <a:solidFill>
                  <a:srgbClr val="2ECC71"/>
                </a:solidFill>
              </a:rPr>
              <a:t> PIO </a:t>
            </a:r>
            <a:r>
              <a:rPr lang="th-TH" sz="3200" dirty="0">
                <a:solidFill>
                  <a:srgbClr val="2ECC71"/>
                </a:solidFill>
              </a:rPr>
              <a:t>ด้วย </a:t>
            </a:r>
            <a:r>
              <a:rPr lang="en-US" sz="3200" dirty="0">
                <a:solidFill>
                  <a:srgbClr val="2ECC71"/>
                </a:solidFill>
              </a:rPr>
              <a:t>ESP Tool</a:t>
            </a:r>
          </a:p>
          <a:p>
            <a:pPr lvl="2"/>
            <a:r>
              <a:rPr lang="en-US" sz="2800" dirty="0"/>
              <a:t>https://espressif.github.io/esptool-js/</a:t>
            </a:r>
            <a:endParaRPr lang="th-TH" sz="2800" dirty="0"/>
          </a:p>
          <a:p>
            <a:pPr marL="457200" indent="-457200">
              <a:buFont typeface="+mj-lt"/>
              <a:buAutoNum type="arabicPeriod"/>
            </a:pPr>
            <a:r>
              <a:rPr lang="th-TH" sz="3200" dirty="0">
                <a:solidFill>
                  <a:srgbClr val="2ECC71"/>
                </a:solidFill>
              </a:rPr>
              <a:t>ต่อวงจร</a:t>
            </a:r>
          </a:p>
          <a:p>
            <a:pPr lvl="2"/>
            <a:r>
              <a:rPr lang="th-TH" sz="2800" dirty="0"/>
              <a:t>เสียบ </a:t>
            </a:r>
            <a:r>
              <a:rPr lang="en-US" sz="2800" dirty="0"/>
              <a:t>Farm1 shield </a:t>
            </a:r>
            <a:r>
              <a:rPr lang="th-TH" sz="2800" dirty="0"/>
              <a:t>เข้ากับ </a:t>
            </a:r>
            <a:r>
              <a:rPr lang="en-US" sz="2800" dirty="0"/>
              <a:t>ATD3.5-S3 </a:t>
            </a:r>
            <a:r>
              <a:rPr lang="th-TH" sz="2800" dirty="0"/>
              <a:t>และต่อเซ็นเซอร์ต่าง ๆ</a:t>
            </a:r>
          </a:p>
          <a:p>
            <a:pPr marL="514350" indent="-514350">
              <a:buFont typeface="+mj-lt"/>
              <a:buAutoNum type="arabicPeriod"/>
            </a:pPr>
            <a:r>
              <a:rPr lang="th-TH" sz="3200" dirty="0">
                <a:solidFill>
                  <a:srgbClr val="2ECC71"/>
                </a:solidFill>
              </a:rPr>
              <a:t>เพิ่มอุปกรณ์ลง</a:t>
            </a:r>
            <a:r>
              <a:rPr lang="en-US" sz="3200" dirty="0">
                <a:solidFill>
                  <a:srgbClr val="2ECC71"/>
                </a:solidFill>
              </a:rPr>
              <a:t> </a:t>
            </a:r>
            <a:r>
              <a:rPr lang="en-US" sz="3200" dirty="0" err="1">
                <a:solidFill>
                  <a:srgbClr val="2ECC71"/>
                </a:solidFill>
              </a:rPr>
              <a:t>HandySense</a:t>
            </a:r>
            <a:endParaRPr lang="th-TH" sz="3200" dirty="0">
              <a:solidFill>
                <a:srgbClr val="2ECC71"/>
              </a:solidFill>
            </a:endParaRPr>
          </a:p>
          <a:p>
            <a:pPr lvl="2"/>
            <a:r>
              <a:rPr lang="en-US" sz="2800" dirty="0"/>
              <a:t>https://dashboard.handysense.io/</a:t>
            </a:r>
            <a:endParaRPr lang="th-TH" sz="2800" dirty="0">
              <a:solidFill>
                <a:srgbClr val="2EC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907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11058-3EEC-2E06-BB5C-8AAED654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ติดตั้งไดร์เวอร์ </a:t>
            </a:r>
            <a:r>
              <a:rPr lang="en-US" dirty="0"/>
              <a:t>CP210x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BDCCF7-31FA-9C00-5D8E-9F00D2A9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A331D-FD91-CBDC-87B3-BCFC82B2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709" y="1182255"/>
            <a:ext cx="3268842" cy="276499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6EA3CF-6E77-4757-72A0-8993CAC30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155" y="4904318"/>
            <a:ext cx="2945532" cy="129201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C028C0-9FBE-14FC-83B4-E933FBD84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313" y="1405975"/>
            <a:ext cx="3761107" cy="15467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56260DE-41D2-3558-E9FF-97865C7D0612}"/>
              </a:ext>
            </a:extLst>
          </p:cNvPr>
          <p:cNvSpPr/>
          <p:nvPr/>
        </p:nvSpPr>
        <p:spPr>
          <a:xfrm>
            <a:off x="565313" y="1392418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8D64524-E189-4C2C-F9F0-BCF2E37AC274}"/>
              </a:ext>
            </a:extLst>
          </p:cNvPr>
          <p:cNvSpPr/>
          <p:nvPr/>
        </p:nvSpPr>
        <p:spPr>
          <a:xfrm>
            <a:off x="565313" y="3524250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0F9C291-4C00-ED37-6217-827F74EB6930}"/>
              </a:ext>
            </a:extLst>
          </p:cNvPr>
          <p:cNvSpPr/>
          <p:nvPr/>
        </p:nvSpPr>
        <p:spPr>
          <a:xfrm>
            <a:off x="7227907" y="119412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088C11-931D-1011-AADB-0E8F8169605C}"/>
              </a:ext>
            </a:extLst>
          </p:cNvPr>
          <p:cNvSpPr/>
          <p:nvPr/>
        </p:nvSpPr>
        <p:spPr>
          <a:xfrm>
            <a:off x="7227907" y="4904318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4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CA2902E-2CB4-EF70-6D4D-B370649B24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198"/>
          <a:stretch/>
        </p:blipFill>
        <p:spPr>
          <a:xfrm>
            <a:off x="1327312" y="3524250"/>
            <a:ext cx="3784365" cy="300415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0702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1FA1-8B5A-B994-C339-2CE100C65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อัพโหลดเฟิร์มแวร์ </a:t>
            </a:r>
            <a:r>
              <a:rPr lang="en-US" dirty="0"/>
              <a:t>(1/2)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CAE518-EE21-6807-DD55-DDA98BDE2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F47249-9B3B-E51C-EECA-8BB4F9FA6923}"/>
              </a:ext>
            </a:extLst>
          </p:cNvPr>
          <p:cNvSpPr txBox="1"/>
          <p:nvPr/>
        </p:nvSpPr>
        <p:spPr>
          <a:xfrm>
            <a:off x="571499" y="1323974"/>
            <a:ext cx="10048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ใช้ </a:t>
            </a:r>
            <a:r>
              <a:rPr lang="en-US" sz="2000" dirty="0"/>
              <a:t>esptool.js </a:t>
            </a:r>
            <a:r>
              <a:rPr lang="th-TH" sz="2000" dirty="0"/>
              <a:t>บน </a:t>
            </a:r>
            <a:r>
              <a:rPr lang="en-US" sz="2000" dirty="0"/>
              <a:t>Google Chrome</a:t>
            </a:r>
            <a:r>
              <a:rPr lang="th-TH" sz="2000" dirty="0"/>
              <a:t> </a:t>
            </a:r>
            <a:r>
              <a:rPr lang="en-US" sz="2000" dirty="0"/>
              <a:t>: https://espressif.github.io/esptool-js/</a:t>
            </a:r>
            <a:r>
              <a:rPr lang="th-TH" sz="2000" dirty="0"/>
              <a:t> </a:t>
            </a:r>
            <a:r>
              <a:rPr lang="en-US" sz="20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30385A-82B4-2FB9-A860-34EEBB493B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775"/>
          <a:stretch/>
        </p:blipFill>
        <p:spPr>
          <a:xfrm>
            <a:off x="694940" y="2265912"/>
            <a:ext cx="3285136" cy="280049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E4E25B-89BC-176F-B620-27E864A63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969" y="2265912"/>
            <a:ext cx="3285135" cy="32681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D15724-A525-78F4-94FE-628C7A5B2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9883" y="1323974"/>
            <a:ext cx="3714918" cy="485227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EC2BCC5-E6BF-2792-1434-E705F79C51BB}"/>
              </a:ext>
            </a:extLst>
          </p:cNvPr>
          <p:cNvSpPr/>
          <p:nvPr/>
        </p:nvSpPr>
        <p:spPr>
          <a:xfrm>
            <a:off x="2033824" y="1966028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5D0C93-86ED-D336-6C52-6285D8469FA5}"/>
              </a:ext>
            </a:extLst>
          </p:cNvPr>
          <p:cNvSpPr/>
          <p:nvPr/>
        </p:nvSpPr>
        <p:spPr>
          <a:xfrm>
            <a:off x="5709621" y="1979767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B4EC272-A882-ADFB-26A8-5AB6998597C1}"/>
              </a:ext>
            </a:extLst>
          </p:cNvPr>
          <p:cNvSpPr/>
          <p:nvPr/>
        </p:nvSpPr>
        <p:spPr>
          <a:xfrm>
            <a:off x="9577458" y="97242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36596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1FA1-8B5A-B994-C339-2CE100C65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อัพโหลดเฟิร์มแวร์ </a:t>
            </a:r>
            <a:r>
              <a:rPr lang="en-US" dirty="0"/>
              <a:t>(2/2)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CAE518-EE21-6807-DD55-DDA98BDE2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16FCF8-4052-B22B-3A74-3FA9B281E0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062"/>
          <a:stretch/>
        </p:blipFill>
        <p:spPr>
          <a:xfrm>
            <a:off x="462649" y="1239434"/>
            <a:ext cx="4513149" cy="176097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14DCF1-D101-CB69-E9FB-7CAACE661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49" y="3161893"/>
            <a:ext cx="4075022" cy="337225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5D31EA-3704-E2D3-84B0-D6DD3EE59B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822"/>
          <a:stretch/>
        </p:blipFill>
        <p:spPr>
          <a:xfrm>
            <a:off x="5574434" y="907053"/>
            <a:ext cx="5588972" cy="381734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EDB299-2848-CF0C-40B3-407E9080D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3959" y="5012652"/>
            <a:ext cx="5042027" cy="115069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DAE559E-ECED-C85D-B7F6-4AC065964E02}"/>
              </a:ext>
            </a:extLst>
          </p:cNvPr>
          <p:cNvSpPr/>
          <p:nvPr/>
        </p:nvSpPr>
        <p:spPr>
          <a:xfrm>
            <a:off x="3937903" y="1343743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4FF8D93-4EAD-C5AC-40C9-CD6AB97F0A8A}"/>
              </a:ext>
            </a:extLst>
          </p:cNvPr>
          <p:cNvSpPr/>
          <p:nvPr/>
        </p:nvSpPr>
        <p:spPr>
          <a:xfrm>
            <a:off x="3843408" y="4979425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A797A26-DD51-086F-4D9B-C824A420E280}"/>
              </a:ext>
            </a:extLst>
          </p:cNvPr>
          <p:cNvSpPr/>
          <p:nvPr/>
        </p:nvSpPr>
        <p:spPr>
          <a:xfrm>
            <a:off x="7002755" y="1952783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99A08C7-F84F-7B3E-FCC1-F8265F4814A7}"/>
              </a:ext>
            </a:extLst>
          </p:cNvPr>
          <p:cNvSpPr/>
          <p:nvPr/>
        </p:nvSpPr>
        <p:spPr>
          <a:xfrm>
            <a:off x="6546310" y="575658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7518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E09D-7263-527F-C33E-6164DDC12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ArtronShop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044D9A-794A-5AD0-AD72-753DF22CE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58CB09-636A-F383-0432-2417EEDB2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39" y="1473777"/>
            <a:ext cx="4544598" cy="41364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CAF253-7F50-5B02-D7C8-C0FBA8B2B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10" y="2444250"/>
            <a:ext cx="6915150" cy="34575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172" name="Picture 4" descr="ArtronShop บอร์ดอิเล็กทรอนิกส์ Arduino ESP32 ESP8266">
            <a:extLst>
              <a:ext uri="{FF2B5EF4-FFF2-40B4-BE49-F238E27FC236}">
                <a16:creationId xmlns:a16="http://schemas.microsoft.com/office/drawing/2014/main" id="{26F42927-A755-B3BE-1C5B-7A628B379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911" y="956175"/>
            <a:ext cx="6915150" cy="127948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555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DAAD6-49E6-9EA8-52C2-A5E4314DB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ส่วนประกอบหน้าจอ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E5AD9F-33CE-16CE-5F49-5FEE6244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5C1961-E9FF-A7A5-F91B-3530172C99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6" t="11111" r="5645" b="12593"/>
          <a:stretch/>
        </p:blipFill>
        <p:spPr>
          <a:xfrm>
            <a:off x="3027680" y="1981906"/>
            <a:ext cx="6136640" cy="392105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9FBEE4-A9A1-C52D-5883-AFBDFC18117D}"/>
              </a:ext>
            </a:extLst>
          </p:cNvPr>
          <p:cNvCxnSpPr>
            <a:cxnSpLocks/>
          </p:cNvCxnSpPr>
          <p:nvPr/>
        </p:nvCxnSpPr>
        <p:spPr>
          <a:xfrm flipH="1">
            <a:off x="2798916" y="2904121"/>
            <a:ext cx="1407324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DFD7AF8-6723-749E-05FB-182574CF5497}"/>
              </a:ext>
            </a:extLst>
          </p:cNvPr>
          <p:cNvSpPr txBox="1"/>
          <p:nvPr/>
        </p:nvSpPr>
        <p:spPr>
          <a:xfrm>
            <a:off x="781217" y="2673288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หน้าหลัก</a:t>
            </a:r>
            <a:endParaRPr lang="en-US" sz="2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278DC31-AF1B-4EDD-2C3A-A938E7E6F885}"/>
              </a:ext>
            </a:extLst>
          </p:cNvPr>
          <p:cNvCxnSpPr>
            <a:cxnSpLocks/>
          </p:cNvCxnSpPr>
          <p:nvPr/>
        </p:nvCxnSpPr>
        <p:spPr>
          <a:xfrm flipH="1">
            <a:off x="2798916" y="3595505"/>
            <a:ext cx="1407324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6BE6E34-7CBE-F908-6EAF-92A7ACBCC435}"/>
              </a:ext>
            </a:extLst>
          </p:cNvPr>
          <p:cNvSpPr txBox="1"/>
          <p:nvPr/>
        </p:nvSpPr>
        <p:spPr>
          <a:xfrm>
            <a:off x="781217" y="3364672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หน้าตั้งค่าเอาต์พุต</a:t>
            </a:r>
            <a:endParaRPr lang="en-US" sz="24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E56097-8BF7-06A3-970C-30E019E45203}"/>
              </a:ext>
            </a:extLst>
          </p:cNvPr>
          <p:cNvCxnSpPr>
            <a:cxnSpLocks/>
          </p:cNvCxnSpPr>
          <p:nvPr/>
        </p:nvCxnSpPr>
        <p:spPr>
          <a:xfrm flipH="1">
            <a:off x="2798916" y="4215265"/>
            <a:ext cx="1407324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1F10E96-BFA4-70D9-72B6-AEDFF25791FF}"/>
              </a:ext>
            </a:extLst>
          </p:cNvPr>
          <p:cNvSpPr txBox="1"/>
          <p:nvPr/>
        </p:nvSpPr>
        <p:spPr>
          <a:xfrm>
            <a:off x="781217" y="3984432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หน้าตั้งค่า</a:t>
            </a:r>
            <a:r>
              <a:rPr lang="en-US" sz="2400" dirty="0"/>
              <a:t> </a:t>
            </a:r>
            <a:r>
              <a:rPr lang="en-US" sz="2400" dirty="0" err="1"/>
              <a:t>WiFi</a:t>
            </a:r>
            <a:endParaRPr lang="en-US" sz="24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BB3ED0-6ECA-3988-A101-BE3F5B41D0AC}"/>
              </a:ext>
            </a:extLst>
          </p:cNvPr>
          <p:cNvCxnSpPr>
            <a:cxnSpLocks/>
          </p:cNvCxnSpPr>
          <p:nvPr/>
        </p:nvCxnSpPr>
        <p:spPr>
          <a:xfrm flipV="1">
            <a:off x="7485298" y="1494437"/>
            <a:ext cx="0" cy="1095142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8E1BDC-58E3-AB3D-82BC-75965809B6F3}"/>
              </a:ext>
            </a:extLst>
          </p:cNvPr>
          <p:cNvCxnSpPr>
            <a:cxnSpLocks/>
          </p:cNvCxnSpPr>
          <p:nvPr/>
        </p:nvCxnSpPr>
        <p:spPr>
          <a:xfrm flipV="1">
            <a:off x="5189138" y="1828800"/>
            <a:ext cx="0" cy="760779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4490142-CDB0-960A-F4CD-31BF17CA75C0}"/>
              </a:ext>
            </a:extLst>
          </p:cNvPr>
          <p:cNvCxnSpPr>
            <a:cxnSpLocks/>
          </p:cNvCxnSpPr>
          <p:nvPr/>
        </p:nvCxnSpPr>
        <p:spPr>
          <a:xfrm flipV="1">
            <a:off x="7790098" y="1828800"/>
            <a:ext cx="0" cy="760779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1BF145-6908-9111-BF20-2DAB3BC2C416}"/>
              </a:ext>
            </a:extLst>
          </p:cNvPr>
          <p:cNvSpPr txBox="1"/>
          <p:nvPr/>
        </p:nvSpPr>
        <p:spPr>
          <a:xfrm>
            <a:off x="7651510" y="1535077"/>
            <a:ext cx="2958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สถานะเชื่อมต่อ </a:t>
            </a:r>
            <a:r>
              <a:rPr lang="en-US" dirty="0" err="1"/>
              <a:t>HandySense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6E4BF2-7748-0E3C-797F-649BE97FDA7C}"/>
              </a:ext>
            </a:extLst>
          </p:cNvPr>
          <p:cNvSpPr txBox="1"/>
          <p:nvPr/>
        </p:nvSpPr>
        <p:spPr>
          <a:xfrm>
            <a:off x="7330276" y="1192415"/>
            <a:ext cx="2413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สถานะเชื่อมต่อ </a:t>
            </a:r>
            <a:r>
              <a:rPr lang="en-US" sz="2000" dirty="0" err="1"/>
              <a:t>WiFi</a:t>
            </a:r>
            <a:endParaRPr lang="en-US" sz="20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4ED3622-D248-DAEF-5507-BEC64115D20E}"/>
              </a:ext>
            </a:extLst>
          </p:cNvPr>
          <p:cNvCxnSpPr>
            <a:cxnSpLocks/>
          </p:cNvCxnSpPr>
          <p:nvPr/>
        </p:nvCxnSpPr>
        <p:spPr>
          <a:xfrm>
            <a:off x="7790098" y="4215265"/>
            <a:ext cx="1506302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5A6EF0D-65E8-51D4-9BFD-94B4CA8BDE69}"/>
              </a:ext>
            </a:extLst>
          </p:cNvPr>
          <p:cNvSpPr txBox="1"/>
          <p:nvPr/>
        </p:nvSpPr>
        <p:spPr>
          <a:xfrm>
            <a:off x="9296401" y="3984431"/>
            <a:ext cx="1757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สั่งงานเอาต์พุตด้วยมือ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023DC8-5FEF-0AC4-88AE-506DBDD31230}"/>
              </a:ext>
            </a:extLst>
          </p:cNvPr>
          <p:cNvSpPr txBox="1"/>
          <p:nvPr/>
        </p:nvSpPr>
        <p:spPr>
          <a:xfrm>
            <a:off x="4767342" y="1515403"/>
            <a:ext cx="2413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เวลาปัจจุบัน</a:t>
            </a:r>
            <a:endParaRPr lang="en-US" sz="20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813027D-EA85-EB80-A4D1-F527DBD214F6}"/>
              </a:ext>
            </a:extLst>
          </p:cNvPr>
          <p:cNvCxnSpPr>
            <a:cxnSpLocks/>
          </p:cNvCxnSpPr>
          <p:nvPr/>
        </p:nvCxnSpPr>
        <p:spPr>
          <a:xfrm>
            <a:off x="5973920" y="4703212"/>
            <a:ext cx="0" cy="1362308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09F48C2-0BFC-18EA-D689-AB29EFED64FB}"/>
              </a:ext>
            </a:extLst>
          </p:cNvPr>
          <p:cNvSpPr txBox="1"/>
          <p:nvPr/>
        </p:nvSpPr>
        <p:spPr>
          <a:xfrm>
            <a:off x="5702062" y="6033466"/>
            <a:ext cx="2413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ค่าที่อ่านได้จากเซ็นเซอร์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83358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DAAD6-49E6-9EA8-52C2-A5E4314DB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การต่อวงจร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E5AD9F-33CE-16CE-5F49-5FEE6244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21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26FAD6D-A33C-C7AF-CA71-10A570486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8" b="10834"/>
          <a:stretch/>
        </p:blipFill>
        <p:spPr bwMode="auto">
          <a:xfrm>
            <a:off x="820739" y="1205927"/>
            <a:ext cx="3884611" cy="230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B2378B-2EE3-00FB-B950-BE92ADD454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268" y="3695618"/>
            <a:ext cx="3618082" cy="3025857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BD20742-E3A4-009F-9AC3-0E1524C29B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8" b="10834"/>
          <a:stretch/>
        </p:blipFill>
        <p:spPr bwMode="auto">
          <a:xfrm>
            <a:off x="5742679" y="2082226"/>
            <a:ext cx="5740427" cy="340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6BFED6-548E-AE68-7AC0-4A02384F5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710" y="1541523"/>
            <a:ext cx="5526541" cy="4621931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50D42C5-6AFD-6F1E-5C7B-C5D16CD678E6}"/>
              </a:ext>
            </a:extLst>
          </p:cNvPr>
          <p:cNvSpPr/>
          <p:nvPr/>
        </p:nvSpPr>
        <p:spPr>
          <a:xfrm>
            <a:off x="4947719" y="3169805"/>
            <a:ext cx="752475" cy="1266825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3FB7B1-B13E-00C7-AC78-2A39E9FA5F1D}"/>
              </a:ext>
            </a:extLst>
          </p:cNvPr>
          <p:cNvCxnSpPr/>
          <p:nvPr/>
        </p:nvCxnSpPr>
        <p:spPr>
          <a:xfrm flipV="1">
            <a:off x="2733368" y="2507226"/>
            <a:ext cx="0" cy="2644877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607ED6D-3C08-2F18-5B94-6C84873E3E72}"/>
              </a:ext>
            </a:extLst>
          </p:cNvPr>
          <p:cNvSpPr/>
          <p:nvPr/>
        </p:nvSpPr>
        <p:spPr>
          <a:xfrm>
            <a:off x="4188542" y="1465006"/>
            <a:ext cx="516806" cy="17796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07557C1-F01B-3E34-7257-5A6E69D758CF}"/>
              </a:ext>
            </a:extLst>
          </p:cNvPr>
          <p:cNvSpPr/>
          <p:nvPr/>
        </p:nvSpPr>
        <p:spPr>
          <a:xfrm>
            <a:off x="4319068" y="4262283"/>
            <a:ext cx="516806" cy="17796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718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475C-2461-A242-0316-5AA65277A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การต่อวงจร </a:t>
            </a:r>
            <a:r>
              <a:rPr lang="en-US" dirty="0"/>
              <a:t>(1/2)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B15DF6-852B-C34C-F779-FA8B6608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A5132-9644-6340-9731-B431235CE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91835" y="2044676"/>
            <a:ext cx="4896032" cy="409462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72DA43F6-986C-83A5-3E10-817C515B99C4}"/>
              </a:ext>
            </a:extLst>
          </p:cNvPr>
          <p:cNvGrpSpPr/>
          <p:nvPr/>
        </p:nvGrpSpPr>
        <p:grpSpPr>
          <a:xfrm>
            <a:off x="6715104" y="3600264"/>
            <a:ext cx="1772284" cy="735762"/>
            <a:chOff x="5171440" y="3531439"/>
            <a:chExt cx="1772284" cy="73576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73CC392-D6E2-DA74-111E-0D8EC6FA58D8}"/>
                </a:ext>
              </a:extLst>
            </p:cNvPr>
            <p:cNvSpPr/>
            <p:nvPr/>
          </p:nvSpPr>
          <p:spPr>
            <a:xfrm>
              <a:off x="5171440" y="3873822"/>
              <a:ext cx="711200" cy="144755"/>
            </a:xfrm>
            <a:custGeom>
              <a:avLst/>
              <a:gdLst>
                <a:gd name="connsiteX0" fmla="*/ 0 w 660400"/>
                <a:gd name="connsiteY0" fmla="*/ 142240 h 142240"/>
                <a:gd name="connsiteX1" fmla="*/ 660400 w 660400"/>
                <a:gd name="connsiteY1" fmla="*/ 0 h 142240"/>
                <a:gd name="connsiteX0" fmla="*/ 0 w 660400"/>
                <a:gd name="connsiteY0" fmla="*/ 142240 h 142730"/>
                <a:gd name="connsiteX1" fmla="*/ 660400 w 660400"/>
                <a:gd name="connsiteY1" fmla="*/ 0 h 142730"/>
                <a:gd name="connsiteX0" fmla="*/ 0 w 711200"/>
                <a:gd name="connsiteY0" fmla="*/ 142240 h 142730"/>
                <a:gd name="connsiteX1" fmla="*/ 711200 w 711200"/>
                <a:gd name="connsiteY1" fmla="*/ 0 h 142730"/>
                <a:gd name="connsiteX0" fmla="*/ 0 w 711200"/>
                <a:gd name="connsiteY0" fmla="*/ 144457 h 144755"/>
                <a:gd name="connsiteX1" fmla="*/ 711200 w 711200"/>
                <a:gd name="connsiteY1" fmla="*/ 2217 h 14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1200" h="144755">
                  <a:moveTo>
                    <a:pt x="0" y="144457"/>
                  </a:moveTo>
                  <a:cubicBezTo>
                    <a:pt x="311573" y="152924"/>
                    <a:pt x="430107" y="-21490"/>
                    <a:pt x="711200" y="2217"/>
                  </a:cubicBezTo>
                </a:path>
              </a:pathLst>
            </a:custGeom>
            <a:noFill/>
            <a:ln w="539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29DA047-8C03-5E2F-718F-2839F1229E8C}"/>
                </a:ext>
              </a:extLst>
            </p:cNvPr>
            <p:cNvSpPr/>
            <p:nvPr/>
          </p:nvSpPr>
          <p:spPr>
            <a:xfrm>
              <a:off x="5171440" y="3824150"/>
              <a:ext cx="731520" cy="18602"/>
            </a:xfrm>
            <a:custGeom>
              <a:avLst/>
              <a:gdLst>
                <a:gd name="connsiteX0" fmla="*/ 0 w 660400"/>
                <a:gd name="connsiteY0" fmla="*/ 142240 h 142240"/>
                <a:gd name="connsiteX1" fmla="*/ 660400 w 660400"/>
                <a:gd name="connsiteY1" fmla="*/ 0 h 142240"/>
                <a:gd name="connsiteX0" fmla="*/ 0 w 660400"/>
                <a:gd name="connsiteY0" fmla="*/ 142240 h 142730"/>
                <a:gd name="connsiteX1" fmla="*/ 660400 w 660400"/>
                <a:gd name="connsiteY1" fmla="*/ 0 h 142730"/>
                <a:gd name="connsiteX0" fmla="*/ 0 w 711200"/>
                <a:gd name="connsiteY0" fmla="*/ 142240 h 142730"/>
                <a:gd name="connsiteX1" fmla="*/ 711200 w 711200"/>
                <a:gd name="connsiteY1" fmla="*/ 0 h 142730"/>
                <a:gd name="connsiteX0" fmla="*/ 0 w 711200"/>
                <a:gd name="connsiteY0" fmla="*/ 144457 h 144755"/>
                <a:gd name="connsiteX1" fmla="*/ 711200 w 711200"/>
                <a:gd name="connsiteY1" fmla="*/ 2217 h 144755"/>
                <a:gd name="connsiteX0" fmla="*/ 0 w 731520"/>
                <a:gd name="connsiteY0" fmla="*/ 17464 h 18602"/>
                <a:gd name="connsiteX1" fmla="*/ 731520 w 731520"/>
                <a:gd name="connsiteY1" fmla="*/ 7304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1520" h="18602">
                  <a:moveTo>
                    <a:pt x="0" y="17464"/>
                  </a:moveTo>
                  <a:cubicBezTo>
                    <a:pt x="311573" y="25931"/>
                    <a:pt x="450427" y="-16403"/>
                    <a:pt x="731520" y="7304"/>
                  </a:cubicBezTo>
                </a:path>
              </a:pathLst>
            </a:custGeom>
            <a:noFill/>
            <a:ln w="539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24900C2-87CB-A5EE-B0A5-CFBA93C525E5}"/>
                </a:ext>
              </a:extLst>
            </p:cNvPr>
            <p:cNvSpPr/>
            <p:nvPr/>
          </p:nvSpPr>
          <p:spPr>
            <a:xfrm>
              <a:off x="5171440" y="3699374"/>
              <a:ext cx="736600" cy="101600"/>
            </a:xfrm>
            <a:custGeom>
              <a:avLst/>
              <a:gdLst>
                <a:gd name="connsiteX0" fmla="*/ 0 w 660400"/>
                <a:gd name="connsiteY0" fmla="*/ 142240 h 142240"/>
                <a:gd name="connsiteX1" fmla="*/ 660400 w 660400"/>
                <a:gd name="connsiteY1" fmla="*/ 0 h 142240"/>
                <a:gd name="connsiteX0" fmla="*/ 0 w 660400"/>
                <a:gd name="connsiteY0" fmla="*/ 142240 h 142730"/>
                <a:gd name="connsiteX1" fmla="*/ 660400 w 660400"/>
                <a:gd name="connsiteY1" fmla="*/ 0 h 142730"/>
                <a:gd name="connsiteX0" fmla="*/ 0 w 711200"/>
                <a:gd name="connsiteY0" fmla="*/ 142240 h 142730"/>
                <a:gd name="connsiteX1" fmla="*/ 711200 w 711200"/>
                <a:gd name="connsiteY1" fmla="*/ 0 h 142730"/>
                <a:gd name="connsiteX0" fmla="*/ 0 w 711200"/>
                <a:gd name="connsiteY0" fmla="*/ 144457 h 144755"/>
                <a:gd name="connsiteX1" fmla="*/ 711200 w 711200"/>
                <a:gd name="connsiteY1" fmla="*/ 2217 h 144755"/>
                <a:gd name="connsiteX0" fmla="*/ 0 w 731520"/>
                <a:gd name="connsiteY0" fmla="*/ 17464 h 18602"/>
                <a:gd name="connsiteX1" fmla="*/ 731520 w 731520"/>
                <a:gd name="connsiteY1" fmla="*/ 7304 h 18602"/>
                <a:gd name="connsiteX0" fmla="*/ 0 w 736600"/>
                <a:gd name="connsiteY0" fmla="*/ 0 h 101600"/>
                <a:gd name="connsiteX1" fmla="*/ 736600 w 736600"/>
                <a:gd name="connsiteY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6600" h="101600">
                  <a:moveTo>
                    <a:pt x="0" y="0"/>
                  </a:moveTo>
                  <a:cubicBezTo>
                    <a:pt x="311573" y="8467"/>
                    <a:pt x="455507" y="77893"/>
                    <a:pt x="736600" y="101600"/>
                  </a:cubicBezTo>
                </a:path>
              </a:pathLst>
            </a:custGeom>
            <a:noFill/>
            <a:ln w="53975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40F6F0-E22F-5271-B1EC-D77B07BED153}"/>
                </a:ext>
              </a:extLst>
            </p:cNvPr>
            <p:cNvSpPr/>
            <p:nvPr/>
          </p:nvSpPr>
          <p:spPr>
            <a:xfrm>
              <a:off x="5171440" y="3531439"/>
              <a:ext cx="772160" cy="289560"/>
            </a:xfrm>
            <a:custGeom>
              <a:avLst/>
              <a:gdLst>
                <a:gd name="connsiteX0" fmla="*/ 0 w 660400"/>
                <a:gd name="connsiteY0" fmla="*/ 142240 h 142240"/>
                <a:gd name="connsiteX1" fmla="*/ 660400 w 660400"/>
                <a:gd name="connsiteY1" fmla="*/ 0 h 142240"/>
                <a:gd name="connsiteX0" fmla="*/ 0 w 660400"/>
                <a:gd name="connsiteY0" fmla="*/ 142240 h 142730"/>
                <a:gd name="connsiteX1" fmla="*/ 660400 w 660400"/>
                <a:gd name="connsiteY1" fmla="*/ 0 h 142730"/>
                <a:gd name="connsiteX0" fmla="*/ 0 w 711200"/>
                <a:gd name="connsiteY0" fmla="*/ 142240 h 142730"/>
                <a:gd name="connsiteX1" fmla="*/ 711200 w 711200"/>
                <a:gd name="connsiteY1" fmla="*/ 0 h 142730"/>
                <a:gd name="connsiteX0" fmla="*/ 0 w 711200"/>
                <a:gd name="connsiteY0" fmla="*/ 144457 h 144755"/>
                <a:gd name="connsiteX1" fmla="*/ 711200 w 711200"/>
                <a:gd name="connsiteY1" fmla="*/ 2217 h 144755"/>
                <a:gd name="connsiteX0" fmla="*/ 0 w 731520"/>
                <a:gd name="connsiteY0" fmla="*/ 17464 h 18602"/>
                <a:gd name="connsiteX1" fmla="*/ 731520 w 731520"/>
                <a:gd name="connsiteY1" fmla="*/ 7304 h 18602"/>
                <a:gd name="connsiteX0" fmla="*/ 0 w 736600"/>
                <a:gd name="connsiteY0" fmla="*/ 0 h 101600"/>
                <a:gd name="connsiteX1" fmla="*/ 736600 w 736600"/>
                <a:gd name="connsiteY1" fmla="*/ 101600 h 101600"/>
                <a:gd name="connsiteX0" fmla="*/ 0 w 772160"/>
                <a:gd name="connsiteY0" fmla="*/ 0 h 289560"/>
                <a:gd name="connsiteX1" fmla="*/ 772160 w 772160"/>
                <a:gd name="connsiteY1" fmla="*/ 289560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2160" h="289560">
                  <a:moveTo>
                    <a:pt x="0" y="0"/>
                  </a:moveTo>
                  <a:cubicBezTo>
                    <a:pt x="311573" y="8467"/>
                    <a:pt x="491067" y="265853"/>
                    <a:pt x="772160" y="289560"/>
                  </a:cubicBezTo>
                </a:path>
              </a:pathLst>
            </a:custGeom>
            <a:noFill/>
            <a:ln w="53975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9F84E24-2D25-5614-EE44-CC593D82A36C}"/>
                </a:ext>
              </a:extLst>
            </p:cNvPr>
            <p:cNvSpPr/>
            <p:nvPr/>
          </p:nvSpPr>
          <p:spPr>
            <a:xfrm>
              <a:off x="5820409" y="3830321"/>
              <a:ext cx="1123315" cy="436880"/>
            </a:xfrm>
            <a:custGeom>
              <a:avLst/>
              <a:gdLst>
                <a:gd name="connsiteX0" fmla="*/ 1162050 w 1162050"/>
                <a:gd name="connsiteY0" fmla="*/ 466725 h 466725"/>
                <a:gd name="connsiteX1" fmla="*/ 0 w 1162050"/>
                <a:gd name="connsiteY1" fmla="*/ 0 h 466725"/>
                <a:gd name="connsiteX0" fmla="*/ 1162050 w 1162050"/>
                <a:gd name="connsiteY0" fmla="*/ 472119 h 472119"/>
                <a:gd name="connsiteX1" fmla="*/ 0 w 1162050"/>
                <a:gd name="connsiteY1" fmla="*/ 5394 h 472119"/>
                <a:gd name="connsiteX0" fmla="*/ 1162050 w 1162050"/>
                <a:gd name="connsiteY0" fmla="*/ 471377 h 471377"/>
                <a:gd name="connsiteX1" fmla="*/ 0 w 1162050"/>
                <a:gd name="connsiteY1" fmla="*/ 4652 h 471377"/>
                <a:gd name="connsiteX0" fmla="*/ 1162050 w 1162050"/>
                <a:gd name="connsiteY0" fmla="*/ 470672 h 470672"/>
                <a:gd name="connsiteX1" fmla="*/ 0 w 1162050"/>
                <a:gd name="connsiteY1" fmla="*/ 3947 h 470672"/>
                <a:gd name="connsiteX0" fmla="*/ 1133475 w 1133475"/>
                <a:gd name="connsiteY0" fmla="*/ 461215 h 461215"/>
                <a:gd name="connsiteX1" fmla="*/ 0 w 1133475"/>
                <a:gd name="connsiteY1" fmla="*/ 4015 h 461215"/>
                <a:gd name="connsiteX0" fmla="*/ 1133475 w 1133475"/>
                <a:gd name="connsiteY0" fmla="*/ 457200 h 457200"/>
                <a:gd name="connsiteX1" fmla="*/ 0 w 1133475"/>
                <a:gd name="connsiteY1" fmla="*/ 0 h 457200"/>
                <a:gd name="connsiteX0" fmla="*/ 1133475 w 1133475"/>
                <a:gd name="connsiteY0" fmla="*/ 457200 h 457200"/>
                <a:gd name="connsiteX1" fmla="*/ 0 w 1133475"/>
                <a:gd name="connsiteY1" fmla="*/ 0 h 457200"/>
                <a:gd name="connsiteX0" fmla="*/ 1123315 w 1123315"/>
                <a:gd name="connsiteY0" fmla="*/ 436880 h 436880"/>
                <a:gd name="connsiteX1" fmla="*/ 0 w 1123315"/>
                <a:gd name="connsiteY1" fmla="*/ 0 h 4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3315" h="436880">
                  <a:moveTo>
                    <a:pt x="1123315" y="436880"/>
                  </a:moveTo>
                  <a:cubicBezTo>
                    <a:pt x="478790" y="433705"/>
                    <a:pt x="606425" y="31750"/>
                    <a:pt x="0" y="0"/>
                  </a:cubicBezTo>
                </a:path>
              </a:pathLst>
            </a:custGeom>
            <a:noFill/>
            <a:ln w="2286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8D28C5D-7126-38FA-A383-6414830480F3}"/>
              </a:ext>
            </a:extLst>
          </p:cNvPr>
          <p:cNvSpPr/>
          <p:nvPr/>
        </p:nvSpPr>
        <p:spPr>
          <a:xfrm>
            <a:off x="6697324" y="5449485"/>
            <a:ext cx="711200" cy="144755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1200" h="144755">
                <a:moveTo>
                  <a:pt x="0" y="144457"/>
                </a:moveTo>
                <a:cubicBezTo>
                  <a:pt x="311573" y="152924"/>
                  <a:pt x="430107" y="-21490"/>
                  <a:pt x="711200" y="2217"/>
                </a:cubicBezTo>
              </a:path>
            </a:pathLst>
          </a:cu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561F2E3-06CF-482B-9A89-FBEAC2E0DD33}"/>
              </a:ext>
            </a:extLst>
          </p:cNvPr>
          <p:cNvSpPr/>
          <p:nvPr/>
        </p:nvSpPr>
        <p:spPr>
          <a:xfrm>
            <a:off x="6697324" y="5251190"/>
            <a:ext cx="754380" cy="149860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  <a:gd name="connsiteX0" fmla="*/ 0 w 754380"/>
              <a:gd name="connsiteY0" fmla="*/ 0 h 149860"/>
              <a:gd name="connsiteX1" fmla="*/ 754380 w 754380"/>
              <a:gd name="connsiteY1" fmla="*/ 149860 h 14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54380" h="149860">
                <a:moveTo>
                  <a:pt x="0" y="0"/>
                </a:moveTo>
                <a:cubicBezTo>
                  <a:pt x="311573" y="8467"/>
                  <a:pt x="473287" y="126153"/>
                  <a:pt x="754380" y="149860"/>
                </a:cubicBezTo>
              </a:path>
            </a:pathLst>
          </a:custGeom>
          <a:noFill/>
          <a:ln w="539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54C916B-4F87-B106-D89D-7819E9DF92FF}"/>
              </a:ext>
            </a:extLst>
          </p:cNvPr>
          <p:cNvSpPr/>
          <p:nvPr/>
        </p:nvSpPr>
        <p:spPr>
          <a:xfrm>
            <a:off x="6687164" y="5414027"/>
            <a:ext cx="728980" cy="186208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  <a:gd name="connsiteX0" fmla="*/ 0 w 736600"/>
              <a:gd name="connsiteY0" fmla="*/ 0 h 101600"/>
              <a:gd name="connsiteX1" fmla="*/ 736600 w 736600"/>
              <a:gd name="connsiteY1" fmla="*/ 101600 h 101600"/>
              <a:gd name="connsiteX0" fmla="*/ 0 w 728980"/>
              <a:gd name="connsiteY0" fmla="*/ 185966 h 186208"/>
              <a:gd name="connsiteX1" fmla="*/ 728980 w 728980"/>
              <a:gd name="connsiteY1" fmla="*/ 1816 h 18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8980" h="186208">
                <a:moveTo>
                  <a:pt x="0" y="185966"/>
                </a:moveTo>
                <a:cubicBezTo>
                  <a:pt x="311573" y="194433"/>
                  <a:pt x="447887" y="-21891"/>
                  <a:pt x="728980" y="1816"/>
                </a:cubicBezTo>
              </a:path>
            </a:pathLst>
          </a:custGeom>
          <a:noFill/>
          <a:ln w="539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545372E-7347-0922-135A-EACF42A7EBD8}"/>
              </a:ext>
            </a:extLst>
          </p:cNvPr>
          <p:cNvSpPr/>
          <p:nvPr/>
        </p:nvSpPr>
        <p:spPr>
          <a:xfrm>
            <a:off x="6697324" y="5405046"/>
            <a:ext cx="783590" cy="33179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  <a:gd name="connsiteX0" fmla="*/ 0 w 736600"/>
              <a:gd name="connsiteY0" fmla="*/ 0 h 101600"/>
              <a:gd name="connsiteX1" fmla="*/ 736600 w 736600"/>
              <a:gd name="connsiteY1" fmla="*/ 101600 h 101600"/>
              <a:gd name="connsiteX0" fmla="*/ 0 w 772160"/>
              <a:gd name="connsiteY0" fmla="*/ 0 h 289560"/>
              <a:gd name="connsiteX1" fmla="*/ 772160 w 772160"/>
              <a:gd name="connsiteY1" fmla="*/ 289560 h 289560"/>
              <a:gd name="connsiteX0" fmla="*/ 0 w 783590"/>
              <a:gd name="connsiteY0" fmla="*/ 32339 h 33179"/>
              <a:gd name="connsiteX1" fmla="*/ 783590 w 783590"/>
              <a:gd name="connsiteY1" fmla="*/ 5669 h 3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3590" h="33179">
                <a:moveTo>
                  <a:pt x="0" y="32339"/>
                </a:moveTo>
                <a:cubicBezTo>
                  <a:pt x="311573" y="40806"/>
                  <a:pt x="502497" y="-18038"/>
                  <a:pt x="783590" y="5669"/>
                </a:cubicBezTo>
              </a:path>
            </a:pathLst>
          </a:custGeom>
          <a:noFill/>
          <a:ln w="539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63E69DD-1F1B-7A6D-F860-5E16B1AD7A86}"/>
              </a:ext>
            </a:extLst>
          </p:cNvPr>
          <p:cNvSpPr/>
          <p:nvPr/>
        </p:nvSpPr>
        <p:spPr>
          <a:xfrm>
            <a:off x="7324703" y="5416453"/>
            <a:ext cx="1134745" cy="105410"/>
          </a:xfrm>
          <a:custGeom>
            <a:avLst/>
            <a:gdLst>
              <a:gd name="connsiteX0" fmla="*/ 1162050 w 1162050"/>
              <a:gd name="connsiteY0" fmla="*/ 466725 h 466725"/>
              <a:gd name="connsiteX1" fmla="*/ 0 w 1162050"/>
              <a:gd name="connsiteY1" fmla="*/ 0 h 466725"/>
              <a:gd name="connsiteX0" fmla="*/ 1162050 w 1162050"/>
              <a:gd name="connsiteY0" fmla="*/ 472119 h 472119"/>
              <a:gd name="connsiteX1" fmla="*/ 0 w 1162050"/>
              <a:gd name="connsiteY1" fmla="*/ 5394 h 472119"/>
              <a:gd name="connsiteX0" fmla="*/ 1162050 w 1162050"/>
              <a:gd name="connsiteY0" fmla="*/ 471377 h 471377"/>
              <a:gd name="connsiteX1" fmla="*/ 0 w 1162050"/>
              <a:gd name="connsiteY1" fmla="*/ 4652 h 471377"/>
              <a:gd name="connsiteX0" fmla="*/ 1162050 w 1162050"/>
              <a:gd name="connsiteY0" fmla="*/ 470672 h 470672"/>
              <a:gd name="connsiteX1" fmla="*/ 0 w 1162050"/>
              <a:gd name="connsiteY1" fmla="*/ 3947 h 470672"/>
              <a:gd name="connsiteX0" fmla="*/ 1133475 w 1133475"/>
              <a:gd name="connsiteY0" fmla="*/ 461215 h 461215"/>
              <a:gd name="connsiteX1" fmla="*/ 0 w 1133475"/>
              <a:gd name="connsiteY1" fmla="*/ 4015 h 461215"/>
              <a:gd name="connsiteX0" fmla="*/ 1133475 w 1133475"/>
              <a:gd name="connsiteY0" fmla="*/ 457200 h 457200"/>
              <a:gd name="connsiteX1" fmla="*/ 0 w 1133475"/>
              <a:gd name="connsiteY1" fmla="*/ 0 h 457200"/>
              <a:gd name="connsiteX0" fmla="*/ 1133475 w 1133475"/>
              <a:gd name="connsiteY0" fmla="*/ 457200 h 457200"/>
              <a:gd name="connsiteX1" fmla="*/ 0 w 1133475"/>
              <a:gd name="connsiteY1" fmla="*/ 0 h 457200"/>
              <a:gd name="connsiteX0" fmla="*/ 1123315 w 1123315"/>
              <a:gd name="connsiteY0" fmla="*/ 436880 h 436880"/>
              <a:gd name="connsiteX1" fmla="*/ 0 w 1123315"/>
              <a:gd name="connsiteY1" fmla="*/ 0 h 436880"/>
              <a:gd name="connsiteX0" fmla="*/ 1134745 w 1134745"/>
              <a:gd name="connsiteY0" fmla="*/ 105410 h 105410"/>
              <a:gd name="connsiteX1" fmla="*/ 0 w 1134745"/>
              <a:gd name="connsiteY1" fmla="*/ 0 h 10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745" h="105410">
                <a:moveTo>
                  <a:pt x="1134745" y="105410"/>
                </a:moveTo>
                <a:cubicBezTo>
                  <a:pt x="490220" y="102235"/>
                  <a:pt x="606425" y="31750"/>
                  <a:pt x="0" y="0"/>
                </a:cubicBezTo>
              </a:path>
            </a:pathLst>
          </a:custGeom>
          <a:noFill/>
          <a:ln w="2286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7363C-389F-A2B1-40D5-E1D113B660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9" t="40139" r="8198" b="38333"/>
          <a:stretch/>
        </p:blipFill>
        <p:spPr bwMode="auto">
          <a:xfrm>
            <a:off x="8131276" y="5150635"/>
            <a:ext cx="3967408" cy="7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5EAE8265-47A8-C94B-7A8C-5C10D947EC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70" t="4571" r="4834" b="27919"/>
          <a:stretch/>
        </p:blipFill>
        <p:spPr bwMode="auto">
          <a:xfrm rot="5400000">
            <a:off x="9649700" y="2607961"/>
            <a:ext cx="763229" cy="3456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40CD05F-CA52-0935-1469-D0A9B07B7219}"/>
              </a:ext>
            </a:extLst>
          </p:cNvPr>
          <p:cNvSpPr/>
          <p:nvPr/>
        </p:nvSpPr>
        <p:spPr>
          <a:xfrm>
            <a:off x="6710014" y="3181626"/>
            <a:ext cx="711200" cy="144755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1200" h="144755">
                <a:moveTo>
                  <a:pt x="0" y="144457"/>
                </a:moveTo>
                <a:cubicBezTo>
                  <a:pt x="311573" y="152924"/>
                  <a:pt x="430107" y="-21490"/>
                  <a:pt x="711200" y="2217"/>
                </a:cubicBezTo>
              </a:path>
            </a:pathLst>
          </a:cu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186480E-E65B-FF3D-FB49-43FB6F776DE0}"/>
              </a:ext>
            </a:extLst>
          </p:cNvPr>
          <p:cNvSpPr/>
          <p:nvPr/>
        </p:nvSpPr>
        <p:spPr>
          <a:xfrm>
            <a:off x="6710014" y="3131954"/>
            <a:ext cx="731520" cy="18602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31520" h="18602">
                <a:moveTo>
                  <a:pt x="0" y="17464"/>
                </a:moveTo>
                <a:cubicBezTo>
                  <a:pt x="311573" y="25931"/>
                  <a:pt x="450427" y="-16403"/>
                  <a:pt x="731520" y="7304"/>
                </a:cubicBezTo>
              </a:path>
            </a:pathLst>
          </a:custGeom>
          <a:noFill/>
          <a:ln w="539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B904274-F19E-C0D7-DFEE-0134A139DF20}"/>
              </a:ext>
            </a:extLst>
          </p:cNvPr>
          <p:cNvSpPr/>
          <p:nvPr/>
        </p:nvSpPr>
        <p:spPr>
          <a:xfrm>
            <a:off x="6710014" y="3007178"/>
            <a:ext cx="736600" cy="101600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  <a:gd name="connsiteX0" fmla="*/ 0 w 736600"/>
              <a:gd name="connsiteY0" fmla="*/ 0 h 101600"/>
              <a:gd name="connsiteX1" fmla="*/ 736600 w 736600"/>
              <a:gd name="connsiteY1" fmla="*/ 10160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36600" h="101600">
                <a:moveTo>
                  <a:pt x="0" y="0"/>
                </a:moveTo>
                <a:cubicBezTo>
                  <a:pt x="311573" y="8467"/>
                  <a:pt x="455507" y="77893"/>
                  <a:pt x="736600" y="101600"/>
                </a:cubicBezTo>
              </a:path>
            </a:pathLst>
          </a:custGeom>
          <a:noFill/>
          <a:ln w="539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5D05FAB-3424-CCBD-B01F-97FBBD760CB2}"/>
              </a:ext>
            </a:extLst>
          </p:cNvPr>
          <p:cNvSpPr/>
          <p:nvPr/>
        </p:nvSpPr>
        <p:spPr>
          <a:xfrm>
            <a:off x="6710014" y="2839243"/>
            <a:ext cx="772160" cy="289560"/>
          </a:xfrm>
          <a:custGeom>
            <a:avLst/>
            <a:gdLst>
              <a:gd name="connsiteX0" fmla="*/ 0 w 660400"/>
              <a:gd name="connsiteY0" fmla="*/ 142240 h 142240"/>
              <a:gd name="connsiteX1" fmla="*/ 660400 w 660400"/>
              <a:gd name="connsiteY1" fmla="*/ 0 h 142240"/>
              <a:gd name="connsiteX0" fmla="*/ 0 w 660400"/>
              <a:gd name="connsiteY0" fmla="*/ 142240 h 142730"/>
              <a:gd name="connsiteX1" fmla="*/ 660400 w 660400"/>
              <a:gd name="connsiteY1" fmla="*/ 0 h 142730"/>
              <a:gd name="connsiteX0" fmla="*/ 0 w 711200"/>
              <a:gd name="connsiteY0" fmla="*/ 142240 h 142730"/>
              <a:gd name="connsiteX1" fmla="*/ 711200 w 711200"/>
              <a:gd name="connsiteY1" fmla="*/ 0 h 142730"/>
              <a:gd name="connsiteX0" fmla="*/ 0 w 711200"/>
              <a:gd name="connsiteY0" fmla="*/ 144457 h 144755"/>
              <a:gd name="connsiteX1" fmla="*/ 711200 w 711200"/>
              <a:gd name="connsiteY1" fmla="*/ 2217 h 144755"/>
              <a:gd name="connsiteX0" fmla="*/ 0 w 731520"/>
              <a:gd name="connsiteY0" fmla="*/ 17464 h 18602"/>
              <a:gd name="connsiteX1" fmla="*/ 731520 w 731520"/>
              <a:gd name="connsiteY1" fmla="*/ 7304 h 18602"/>
              <a:gd name="connsiteX0" fmla="*/ 0 w 736600"/>
              <a:gd name="connsiteY0" fmla="*/ 0 h 101600"/>
              <a:gd name="connsiteX1" fmla="*/ 736600 w 736600"/>
              <a:gd name="connsiteY1" fmla="*/ 101600 h 101600"/>
              <a:gd name="connsiteX0" fmla="*/ 0 w 772160"/>
              <a:gd name="connsiteY0" fmla="*/ 0 h 289560"/>
              <a:gd name="connsiteX1" fmla="*/ 772160 w 772160"/>
              <a:gd name="connsiteY1" fmla="*/ 289560 h 28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72160" h="289560">
                <a:moveTo>
                  <a:pt x="0" y="0"/>
                </a:moveTo>
                <a:cubicBezTo>
                  <a:pt x="311573" y="8467"/>
                  <a:pt x="491067" y="265853"/>
                  <a:pt x="772160" y="289560"/>
                </a:cubicBezTo>
              </a:path>
            </a:pathLst>
          </a:custGeom>
          <a:noFill/>
          <a:ln w="539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5807E88-5FC9-2B59-EC8B-DDBFD015C592}"/>
              </a:ext>
            </a:extLst>
          </p:cNvPr>
          <p:cNvSpPr/>
          <p:nvPr/>
        </p:nvSpPr>
        <p:spPr>
          <a:xfrm>
            <a:off x="7358985" y="3138125"/>
            <a:ext cx="1648020" cy="645359"/>
          </a:xfrm>
          <a:custGeom>
            <a:avLst/>
            <a:gdLst>
              <a:gd name="connsiteX0" fmla="*/ 1162050 w 1162050"/>
              <a:gd name="connsiteY0" fmla="*/ 466725 h 466725"/>
              <a:gd name="connsiteX1" fmla="*/ 0 w 1162050"/>
              <a:gd name="connsiteY1" fmla="*/ 0 h 466725"/>
              <a:gd name="connsiteX0" fmla="*/ 1162050 w 1162050"/>
              <a:gd name="connsiteY0" fmla="*/ 472119 h 472119"/>
              <a:gd name="connsiteX1" fmla="*/ 0 w 1162050"/>
              <a:gd name="connsiteY1" fmla="*/ 5394 h 472119"/>
              <a:gd name="connsiteX0" fmla="*/ 1162050 w 1162050"/>
              <a:gd name="connsiteY0" fmla="*/ 471377 h 471377"/>
              <a:gd name="connsiteX1" fmla="*/ 0 w 1162050"/>
              <a:gd name="connsiteY1" fmla="*/ 4652 h 471377"/>
              <a:gd name="connsiteX0" fmla="*/ 1162050 w 1162050"/>
              <a:gd name="connsiteY0" fmla="*/ 470672 h 470672"/>
              <a:gd name="connsiteX1" fmla="*/ 0 w 1162050"/>
              <a:gd name="connsiteY1" fmla="*/ 3947 h 470672"/>
              <a:gd name="connsiteX0" fmla="*/ 1133475 w 1133475"/>
              <a:gd name="connsiteY0" fmla="*/ 461215 h 461215"/>
              <a:gd name="connsiteX1" fmla="*/ 0 w 1133475"/>
              <a:gd name="connsiteY1" fmla="*/ 4015 h 461215"/>
              <a:gd name="connsiteX0" fmla="*/ 1133475 w 1133475"/>
              <a:gd name="connsiteY0" fmla="*/ 457200 h 457200"/>
              <a:gd name="connsiteX1" fmla="*/ 0 w 1133475"/>
              <a:gd name="connsiteY1" fmla="*/ 0 h 457200"/>
              <a:gd name="connsiteX0" fmla="*/ 1133475 w 1133475"/>
              <a:gd name="connsiteY0" fmla="*/ 457200 h 457200"/>
              <a:gd name="connsiteX1" fmla="*/ 0 w 1133475"/>
              <a:gd name="connsiteY1" fmla="*/ 0 h 457200"/>
              <a:gd name="connsiteX0" fmla="*/ 1123315 w 1123315"/>
              <a:gd name="connsiteY0" fmla="*/ 436880 h 436880"/>
              <a:gd name="connsiteX1" fmla="*/ 0 w 1123315"/>
              <a:gd name="connsiteY1" fmla="*/ 0 h 436880"/>
              <a:gd name="connsiteX0" fmla="*/ 1585431 w 1585431"/>
              <a:gd name="connsiteY0" fmla="*/ 112415 h 112415"/>
              <a:gd name="connsiteX1" fmla="*/ 0 w 1585431"/>
              <a:gd name="connsiteY1" fmla="*/ 0 h 112415"/>
              <a:gd name="connsiteX0" fmla="*/ 1585431 w 1587435"/>
              <a:gd name="connsiteY0" fmla="*/ 112415 h 566266"/>
              <a:gd name="connsiteX1" fmla="*/ 0 w 1587435"/>
              <a:gd name="connsiteY1" fmla="*/ 0 h 566266"/>
              <a:gd name="connsiteX0" fmla="*/ 1644424 w 1646324"/>
              <a:gd name="connsiteY0" fmla="*/ 102582 h 558770"/>
              <a:gd name="connsiteX1" fmla="*/ 0 w 1646324"/>
              <a:gd name="connsiteY1" fmla="*/ 0 h 558770"/>
              <a:gd name="connsiteX0" fmla="*/ 1644424 w 1647871"/>
              <a:gd name="connsiteY0" fmla="*/ 102582 h 619859"/>
              <a:gd name="connsiteX1" fmla="*/ 0 w 1647871"/>
              <a:gd name="connsiteY1" fmla="*/ 0 h 619859"/>
              <a:gd name="connsiteX0" fmla="*/ 1644424 w 1648020"/>
              <a:gd name="connsiteY0" fmla="*/ 102582 h 645359"/>
              <a:gd name="connsiteX1" fmla="*/ 0 w 1648020"/>
              <a:gd name="connsiteY1" fmla="*/ 0 h 645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48020" h="645359">
                <a:moveTo>
                  <a:pt x="1644424" y="102582"/>
                </a:moveTo>
                <a:cubicBezTo>
                  <a:pt x="1717654" y="1308776"/>
                  <a:pt x="655587" y="149737"/>
                  <a:pt x="0" y="0"/>
                </a:cubicBezTo>
              </a:path>
            </a:pathLst>
          </a:custGeom>
          <a:noFill/>
          <a:ln w="2286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9444F6-B7E1-B4EB-EF9F-AE4F75A7D75D}"/>
              </a:ext>
            </a:extLst>
          </p:cNvPr>
          <p:cNvSpPr txBox="1"/>
          <p:nvPr/>
        </p:nvSpPr>
        <p:spPr>
          <a:xfrm>
            <a:off x="184727" y="1087361"/>
            <a:ext cx="3991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ส่วนเซ็นเซอร์วัดค่า</a:t>
            </a:r>
            <a:endParaRPr lang="en-US" sz="2400" dirty="0"/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35291DA2-E46B-946A-B478-EB7DB22B1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23" t="1223" r="34193"/>
          <a:stretch/>
        </p:blipFill>
        <p:spPr bwMode="auto">
          <a:xfrm>
            <a:off x="613372" y="1765544"/>
            <a:ext cx="1250186" cy="312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B36CF4C-45A0-FBE5-F7C0-D104F6997221}"/>
              </a:ext>
            </a:extLst>
          </p:cNvPr>
          <p:cNvSpPr/>
          <p:nvPr/>
        </p:nvSpPr>
        <p:spPr>
          <a:xfrm>
            <a:off x="2209800" y="5934559"/>
            <a:ext cx="528320" cy="68036"/>
          </a:xfrm>
          <a:custGeom>
            <a:avLst/>
            <a:gdLst>
              <a:gd name="connsiteX0" fmla="*/ 528320 w 528320"/>
              <a:gd name="connsiteY0" fmla="*/ 0 h 66040"/>
              <a:gd name="connsiteX1" fmla="*/ 0 w 528320"/>
              <a:gd name="connsiteY1" fmla="*/ 66040 h 66040"/>
              <a:gd name="connsiteX0" fmla="*/ 528320 w 528320"/>
              <a:gd name="connsiteY0" fmla="*/ 2039 h 68079"/>
              <a:gd name="connsiteX1" fmla="*/ 0 w 528320"/>
              <a:gd name="connsiteY1" fmla="*/ 68079 h 68079"/>
              <a:gd name="connsiteX0" fmla="*/ 528320 w 528320"/>
              <a:gd name="connsiteY0" fmla="*/ 1421 h 68036"/>
              <a:gd name="connsiteX1" fmla="*/ 0 w 528320"/>
              <a:gd name="connsiteY1" fmla="*/ 67461 h 68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28320" h="68036">
                <a:moveTo>
                  <a:pt x="528320" y="1421"/>
                </a:moveTo>
                <a:cubicBezTo>
                  <a:pt x="245533" y="-12126"/>
                  <a:pt x="226907" y="75928"/>
                  <a:pt x="0" y="6746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7580B35-F782-CA46-187A-84DE64EEA5F1}"/>
              </a:ext>
            </a:extLst>
          </p:cNvPr>
          <p:cNvSpPr/>
          <p:nvPr/>
        </p:nvSpPr>
        <p:spPr>
          <a:xfrm flipV="1">
            <a:off x="2209800" y="6053364"/>
            <a:ext cx="528320" cy="68036"/>
          </a:xfrm>
          <a:custGeom>
            <a:avLst/>
            <a:gdLst>
              <a:gd name="connsiteX0" fmla="*/ 528320 w 528320"/>
              <a:gd name="connsiteY0" fmla="*/ 0 h 66040"/>
              <a:gd name="connsiteX1" fmla="*/ 0 w 528320"/>
              <a:gd name="connsiteY1" fmla="*/ 66040 h 66040"/>
              <a:gd name="connsiteX0" fmla="*/ 528320 w 528320"/>
              <a:gd name="connsiteY0" fmla="*/ 2039 h 68079"/>
              <a:gd name="connsiteX1" fmla="*/ 0 w 528320"/>
              <a:gd name="connsiteY1" fmla="*/ 68079 h 68079"/>
              <a:gd name="connsiteX0" fmla="*/ 528320 w 528320"/>
              <a:gd name="connsiteY0" fmla="*/ 1421 h 68036"/>
              <a:gd name="connsiteX1" fmla="*/ 0 w 528320"/>
              <a:gd name="connsiteY1" fmla="*/ 67461 h 68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28320" h="68036">
                <a:moveTo>
                  <a:pt x="528320" y="1421"/>
                </a:moveTo>
                <a:cubicBezTo>
                  <a:pt x="245533" y="-12126"/>
                  <a:pt x="226907" y="75928"/>
                  <a:pt x="0" y="67461"/>
                </a:cubicBezTo>
              </a:path>
            </a:pathLst>
          </a:custGeom>
          <a:noFill/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CF7165F-4C46-F1D8-D280-7EBE4A347BD6}"/>
              </a:ext>
            </a:extLst>
          </p:cNvPr>
          <p:cNvSpPr/>
          <p:nvPr/>
        </p:nvSpPr>
        <p:spPr>
          <a:xfrm>
            <a:off x="1244601" y="4883846"/>
            <a:ext cx="970116" cy="1148470"/>
          </a:xfrm>
          <a:custGeom>
            <a:avLst/>
            <a:gdLst>
              <a:gd name="connsiteX0" fmla="*/ 0 w 1071716"/>
              <a:gd name="connsiteY0" fmla="*/ 0 h 1219200"/>
              <a:gd name="connsiteX1" fmla="*/ 1071716 w 1071716"/>
              <a:gd name="connsiteY1" fmla="*/ 1219200 h 1219200"/>
              <a:gd name="connsiteX0" fmla="*/ 0 w 1071716"/>
              <a:gd name="connsiteY0" fmla="*/ 0 h 1219200"/>
              <a:gd name="connsiteX1" fmla="*/ 1071716 w 1071716"/>
              <a:gd name="connsiteY1" fmla="*/ 1219200 h 1219200"/>
              <a:gd name="connsiteX0" fmla="*/ 0 w 1071716"/>
              <a:gd name="connsiteY0" fmla="*/ 0 h 1220597"/>
              <a:gd name="connsiteX1" fmla="*/ 1071716 w 1071716"/>
              <a:gd name="connsiteY1" fmla="*/ 1219200 h 1220597"/>
              <a:gd name="connsiteX0" fmla="*/ 618 w 1072334"/>
              <a:gd name="connsiteY0" fmla="*/ 0 h 1219618"/>
              <a:gd name="connsiteX1" fmla="*/ 1072334 w 1072334"/>
              <a:gd name="connsiteY1" fmla="*/ 1219200 h 1219618"/>
              <a:gd name="connsiteX0" fmla="*/ 659 w 1052055"/>
              <a:gd name="connsiteY0" fmla="*/ 0 h 1143496"/>
              <a:gd name="connsiteX1" fmla="*/ 1052055 w 1052055"/>
              <a:gd name="connsiteY1" fmla="*/ 1143000 h 1143496"/>
              <a:gd name="connsiteX0" fmla="*/ 0 w 1051396"/>
              <a:gd name="connsiteY0" fmla="*/ 0 h 1143394"/>
              <a:gd name="connsiteX1" fmla="*/ 1051396 w 1051396"/>
              <a:gd name="connsiteY1" fmla="*/ 1143000 h 1143394"/>
              <a:gd name="connsiteX0" fmla="*/ 0 w 1046316"/>
              <a:gd name="connsiteY0" fmla="*/ 0 h 1153546"/>
              <a:gd name="connsiteX1" fmla="*/ 1046316 w 1046316"/>
              <a:gd name="connsiteY1" fmla="*/ 1153160 h 1153546"/>
              <a:gd name="connsiteX0" fmla="*/ 0 w 970116"/>
              <a:gd name="connsiteY0" fmla="*/ 0 h 1148470"/>
              <a:gd name="connsiteX1" fmla="*/ 970116 w 970116"/>
              <a:gd name="connsiteY1" fmla="*/ 1148080 h 114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0116" h="1148470">
                <a:moveTo>
                  <a:pt x="0" y="0"/>
                </a:moveTo>
                <a:cubicBezTo>
                  <a:pt x="14093" y="663514"/>
                  <a:pt x="190090" y="1164467"/>
                  <a:pt x="970116" y="1148080"/>
                </a:cubicBezTo>
              </a:path>
            </a:pathLst>
          </a:custGeom>
          <a:noFill/>
          <a:ln w="146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C1C951E-3C19-279E-0396-6CEDC252E2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2" t="7742" r="23320" b="10336"/>
          <a:stretch/>
        </p:blipFill>
        <p:spPr>
          <a:xfrm>
            <a:off x="8193315" y="1456327"/>
            <a:ext cx="1618653" cy="192688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F4BBA1B-0D34-D836-1C15-EA6F0C0A4579}"/>
              </a:ext>
            </a:extLst>
          </p:cNvPr>
          <p:cNvSpPr txBox="1"/>
          <p:nvPr/>
        </p:nvSpPr>
        <p:spPr>
          <a:xfrm>
            <a:off x="9599462" y="1476099"/>
            <a:ext cx="2053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โดมตะวัน</a:t>
            </a:r>
            <a:endParaRPr lang="en-US" sz="24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C9FA27D-EFFD-0DD9-E57B-A9EB7271A24A}"/>
              </a:ext>
            </a:extLst>
          </p:cNvPr>
          <p:cNvCxnSpPr/>
          <p:nvPr/>
        </p:nvCxnSpPr>
        <p:spPr>
          <a:xfrm flipV="1">
            <a:off x="9647998" y="1823556"/>
            <a:ext cx="212506" cy="2851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92E245-93EE-4524-7C42-D1FAC7B712AA}"/>
              </a:ext>
            </a:extLst>
          </p:cNvPr>
          <p:cNvSpPr txBox="1"/>
          <p:nvPr/>
        </p:nvSpPr>
        <p:spPr>
          <a:xfrm>
            <a:off x="10044713" y="3352515"/>
            <a:ext cx="2053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SHT45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6D1F2B1-E644-8272-4F0C-7E5F70D2FA00}"/>
              </a:ext>
            </a:extLst>
          </p:cNvPr>
          <p:cNvCxnSpPr/>
          <p:nvPr/>
        </p:nvCxnSpPr>
        <p:spPr>
          <a:xfrm flipV="1">
            <a:off x="10093249" y="3699972"/>
            <a:ext cx="212506" cy="2851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76C3FA9-DCF7-D675-0F93-4017852678C4}"/>
              </a:ext>
            </a:extLst>
          </p:cNvPr>
          <p:cNvSpPr txBox="1"/>
          <p:nvPr/>
        </p:nvSpPr>
        <p:spPr>
          <a:xfrm>
            <a:off x="8549058" y="4767265"/>
            <a:ext cx="3456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วัดความชื้นในดิน เกษตรไทย </a:t>
            </a:r>
            <a:r>
              <a:rPr lang="en-US" sz="2400" dirty="0"/>
              <a:t>IoT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CD1103-C361-CA74-14FD-4C5B4A096D2A}"/>
              </a:ext>
            </a:extLst>
          </p:cNvPr>
          <p:cNvCxnSpPr>
            <a:cxnSpLocks/>
          </p:cNvCxnSpPr>
          <p:nvPr/>
        </p:nvCxnSpPr>
        <p:spPr>
          <a:xfrm flipV="1">
            <a:off x="9320656" y="5101011"/>
            <a:ext cx="327342" cy="1376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F1D5B82-BD6E-44BF-CE51-FB13894B652A}"/>
              </a:ext>
            </a:extLst>
          </p:cNvPr>
          <p:cNvSpPr txBox="1"/>
          <p:nvPr/>
        </p:nvSpPr>
        <p:spPr>
          <a:xfrm>
            <a:off x="1472056" y="4931089"/>
            <a:ext cx="970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12V 1A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DE0CA3D-C7BB-985C-2187-0DFC2D051B85}"/>
              </a:ext>
            </a:extLst>
          </p:cNvPr>
          <p:cNvCxnSpPr>
            <a:cxnSpLocks/>
          </p:cNvCxnSpPr>
          <p:nvPr/>
        </p:nvCxnSpPr>
        <p:spPr>
          <a:xfrm flipH="1" flipV="1">
            <a:off x="1555338" y="4717641"/>
            <a:ext cx="109684" cy="2851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6839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การต่อวงจร </a:t>
            </a:r>
            <a:r>
              <a:rPr lang="en-US" dirty="0"/>
              <a:t>(2/2)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27369-7A33-15DE-DFAB-399A46D8D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75113" y="1861021"/>
            <a:ext cx="4896032" cy="4094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6272B0-535E-AC03-0331-2B29CB0451F9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ส่วนเอาต์พุตปั้ม/วาล์ว/หลอดไฟ</a:t>
            </a:r>
            <a:endParaRPr lang="en-US" sz="2400" dirty="0"/>
          </a:p>
        </p:txBody>
      </p:sp>
      <p:pic>
        <p:nvPicPr>
          <p:cNvPr id="14338" name="Picture 2" descr="วาล์วโซลินอยด์ ทองเหลือง (2ทาง) Solenoid Valve Brass 2 way 12V 2W หัวกลม">
            <a:extLst>
              <a:ext uri="{FF2B5EF4-FFF2-40B4-BE49-F238E27FC236}">
                <a16:creationId xmlns:a16="http://schemas.microsoft.com/office/drawing/2014/main" id="{5C0D0FE9-5364-7CF2-28A2-704C1F137B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1" t="12043" r="21756" b="15556"/>
          <a:stretch/>
        </p:blipFill>
        <p:spPr bwMode="auto">
          <a:xfrm flipH="1">
            <a:off x="2043256" y="1970087"/>
            <a:ext cx="2472929" cy="291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D6B380-8A22-4A9F-F537-276EFFCD3662}"/>
              </a:ext>
            </a:extLst>
          </p:cNvPr>
          <p:cNvSpPr/>
          <p:nvPr/>
        </p:nvSpPr>
        <p:spPr>
          <a:xfrm>
            <a:off x="4139382" y="1887793"/>
            <a:ext cx="3431458" cy="1002891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392128"/>
              <a:gd name="connsiteY0" fmla="*/ 1012723 h 1012730"/>
              <a:gd name="connsiteX1" fmla="*/ 3392128 w 3392128"/>
              <a:gd name="connsiteY1" fmla="*/ 0 h 1012730"/>
              <a:gd name="connsiteX0" fmla="*/ 0 w 3411793"/>
              <a:gd name="connsiteY0" fmla="*/ 1002891 h 1002899"/>
              <a:gd name="connsiteX1" fmla="*/ 3411793 w 3411793"/>
              <a:gd name="connsiteY1" fmla="*/ 0 h 1002899"/>
              <a:gd name="connsiteX0" fmla="*/ 0 w 3411793"/>
              <a:gd name="connsiteY0" fmla="*/ 1002891 h 1002891"/>
              <a:gd name="connsiteX1" fmla="*/ 3411793 w 3411793"/>
              <a:gd name="connsiteY1" fmla="*/ 0 h 1002891"/>
              <a:gd name="connsiteX0" fmla="*/ 0 w 3431458"/>
              <a:gd name="connsiteY0" fmla="*/ 1002891 h 1002891"/>
              <a:gd name="connsiteX1" fmla="*/ 3431458 w 3431458"/>
              <a:gd name="connsiteY1" fmla="*/ 0 h 1002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31458" h="1002891">
                <a:moveTo>
                  <a:pt x="0" y="1002891"/>
                </a:moveTo>
                <a:cubicBezTo>
                  <a:pt x="2307303" y="986504"/>
                  <a:pt x="2284361" y="6554"/>
                  <a:pt x="3431458" y="0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1E211F7-0136-6AA2-D72D-6CFB40BB11B5}"/>
              </a:ext>
            </a:extLst>
          </p:cNvPr>
          <p:cNvSpPr/>
          <p:nvPr/>
        </p:nvSpPr>
        <p:spPr>
          <a:xfrm>
            <a:off x="4124631" y="1548582"/>
            <a:ext cx="1932885" cy="1150405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647768"/>
              <a:gd name="connsiteY0" fmla="*/ 117987 h 118055"/>
              <a:gd name="connsiteX1" fmla="*/ 3647768 w 3647768"/>
              <a:gd name="connsiteY1" fmla="*/ 0 h 118055"/>
              <a:gd name="connsiteX0" fmla="*/ 0 w 2349910"/>
              <a:gd name="connsiteY0" fmla="*/ 1533832 h 1533837"/>
              <a:gd name="connsiteX1" fmla="*/ 2349910 w 2349910"/>
              <a:gd name="connsiteY1" fmla="*/ 0 h 1533837"/>
              <a:gd name="connsiteX0" fmla="*/ 0 w 2349910"/>
              <a:gd name="connsiteY0" fmla="*/ 1533832 h 1533844"/>
              <a:gd name="connsiteX1" fmla="*/ 2349910 w 2349910"/>
              <a:gd name="connsiteY1" fmla="*/ 0 h 1533844"/>
              <a:gd name="connsiteX0" fmla="*/ 0 w 1927123"/>
              <a:gd name="connsiteY0" fmla="*/ 1150373 h 1150405"/>
              <a:gd name="connsiteX1" fmla="*/ 1927123 w 1927123"/>
              <a:gd name="connsiteY1" fmla="*/ 0 h 1150405"/>
              <a:gd name="connsiteX0" fmla="*/ 0 w 1932885"/>
              <a:gd name="connsiteY0" fmla="*/ 1150373 h 1150405"/>
              <a:gd name="connsiteX1" fmla="*/ 1927123 w 1932885"/>
              <a:gd name="connsiteY1" fmla="*/ 0 h 1150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32885" h="1150405">
                <a:moveTo>
                  <a:pt x="0" y="1150373"/>
                </a:moveTo>
                <a:cubicBezTo>
                  <a:pt x="1560051" y="1153651"/>
                  <a:pt x="1989394" y="911122"/>
                  <a:pt x="1927123" y="0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8724FDD0-3C80-7624-0197-C072E52F3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5" r="9530"/>
          <a:stretch/>
        </p:blipFill>
        <p:spPr bwMode="auto">
          <a:xfrm>
            <a:off x="184727" y="5201194"/>
            <a:ext cx="2095500" cy="1520281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2E57CE-F794-F2E3-FC1D-2061989A44E7}"/>
              </a:ext>
            </a:extLst>
          </p:cNvPr>
          <p:cNvSpPr/>
          <p:nvPr/>
        </p:nvSpPr>
        <p:spPr>
          <a:xfrm>
            <a:off x="6253316" y="1553498"/>
            <a:ext cx="1327354" cy="604083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647768"/>
              <a:gd name="connsiteY0" fmla="*/ 117987 h 118055"/>
              <a:gd name="connsiteX1" fmla="*/ 3647768 w 3647768"/>
              <a:gd name="connsiteY1" fmla="*/ 0 h 118055"/>
              <a:gd name="connsiteX0" fmla="*/ 0 w 2349910"/>
              <a:gd name="connsiteY0" fmla="*/ 1533832 h 1533837"/>
              <a:gd name="connsiteX1" fmla="*/ 2349910 w 2349910"/>
              <a:gd name="connsiteY1" fmla="*/ 0 h 1533837"/>
              <a:gd name="connsiteX0" fmla="*/ 0 w 2349910"/>
              <a:gd name="connsiteY0" fmla="*/ 1533832 h 1533844"/>
              <a:gd name="connsiteX1" fmla="*/ 2349910 w 2349910"/>
              <a:gd name="connsiteY1" fmla="*/ 0 h 1533844"/>
              <a:gd name="connsiteX0" fmla="*/ 0 w 1927123"/>
              <a:gd name="connsiteY0" fmla="*/ 1150373 h 1150405"/>
              <a:gd name="connsiteX1" fmla="*/ 1927123 w 1927123"/>
              <a:gd name="connsiteY1" fmla="*/ 0 h 1150405"/>
              <a:gd name="connsiteX0" fmla="*/ 0 w 1932885"/>
              <a:gd name="connsiteY0" fmla="*/ 1150373 h 1150405"/>
              <a:gd name="connsiteX1" fmla="*/ 1927123 w 1932885"/>
              <a:gd name="connsiteY1" fmla="*/ 0 h 1150405"/>
              <a:gd name="connsiteX0" fmla="*/ 0 w 1981563"/>
              <a:gd name="connsiteY0" fmla="*/ 1297857 h 1297877"/>
              <a:gd name="connsiteX1" fmla="*/ 1976285 w 1981563"/>
              <a:gd name="connsiteY1" fmla="*/ 0 h 1297877"/>
              <a:gd name="connsiteX0" fmla="*/ 1376515 w 1839868"/>
              <a:gd name="connsiteY0" fmla="*/ 560438 h 628150"/>
              <a:gd name="connsiteX1" fmla="*/ 0 w 1839868"/>
              <a:gd name="connsiteY1" fmla="*/ 0 h 628150"/>
              <a:gd name="connsiteX0" fmla="*/ 1376515 w 1376515"/>
              <a:gd name="connsiteY0" fmla="*/ 560438 h 607812"/>
              <a:gd name="connsiteX1" fmla="*/ 0 w 1376515"/>
              <a:gd name="connsiteY1" fmla="*/ 0 h 607812"/>
              <a:gd name="connsiteX0" fmla="*/ 1327354 w 1327354"/>
              <a:gd name="connsiteY0" fmla="*/ 599768 h 631461"/>
              <a:gd name="connsiteX1" fmla="*/ 0 w 1327354"/>
              <a:gd name="connsiteY1" fmla="*/ 0 h 631461"/>
              <a:gd name="connsiteX0" fmla="*/ 1327354 w 1327354"/>
              <a:gd name="connsiteY0" fmla="*/ 599768 h 656727"/>
              <a:gd name="connsiteX1" fmla="*/ 0 w 1327354"/>
              <a:gd name="connsiteY1" fmla="*/ 0 h 656727"/>
              <a:gd name="connsiteX0" fmla="*/ 1327354 w 1327354"/>
              <a:gd name="connsiteY0" fmla="*/ 599768 h 604083"/>
              <a:gd name="connsiteX1" fmla="*/ 0 w 1327354"/>
              <a:gd name="connsiteY1" fmla="*/ 0 h 60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27354" h="604083">
                <a:moveTo>
                  <a:pt x="1327354" y="599768"/>
                </a:moveTo>
                <a:cubicBezTo>
                  <a:pt x="911121" y="612879"/>
                  <a:pt x="72103" y="635819"/>
                  <a:pt x="0" y="0"/>
                </a:cubicBezTo>
              </a:path>
            </a:pathLst>
          </a:cu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C7AF299-1B8E-EE4E-F862-511C6D69C563}"/>
              </a:ext>
            </a:extLst>
          </p:cNvPr>
          <p:cNvSpPr/>
          <p:nvPr/>
        </p:nvSpPr>
        <p:spPr>
          <a:xfrm>
            <a:off x="5438827" y="859070"/>
            <a:ext cx="1533833" cy="781666"/>
          </a:xfrm>
          <a:prstGeom prst="roundRect">
            <a:avLst>
              <a:gd name="adj" fmla="val 30503"/>
            </a:avLst>
          </a:prstGeom>
          <a:solidFill>
            <a:srgbClr val="3498DB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/>
              <a:t>แหล่งจ่ายไฟ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1D9B2A-1D0D-73FD-E29F-A82EB3CE2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0635" y="3618675"/>
            <a:ext cx="2475191" cy="2920237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0DD6CC8-5136-AA62-2FF9-CDE3150D7B2E}"/>
              </a:ext>
            </a:extLst>
          </p:cNvPr>
          <p:cNvSpPr/>
          <p:nvPr/>
        </p:nvSpPr>
        <p:spPr>
          <a:xfrm>
            <a:off x="5985366" y="2100570"/>
            <a:ext cx="665928" cy="2222089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647768"/>
              <a:gd name="connsiteY0" fmla="*/ 117987 h 118055"/>
              <a:gd name="connsiteX1" fmla="*/ 3647768 w 3647768"/>
              <a:gd name="connsiteY1" fmla="*/ 0 h 118055"/>
              <a:gd name="connsiteX0" fmla="*/ 0 w 2349910"/>
              <a:gd name="connsiteY0" fmla="*/ 1533832 h 1533837"/>
              <a:gd name="connsiteX1" fmla="*/ 2349910 w 2349910"/>
              <a:gd name="connsiteY1" fmla="*/ 0 h 1533837"/>
              <a:gd name="connsiteX0" fmla="*/ 0 w 2349910"/>
              <a:gd name="connsiteY0" fmla="*/ 1533832 h 1533844"/>
              <a:gd name="connsiteX1" fmla="*/ 2349910 w 2349910"/>
              <a:gd name="connsiteY1" fmla="*/ 0 h 1533844"/>
              <a:gd name="connsiteX0" fmla="*/ 0 w 1927123"/>
              <a:gd name="connsiteY0" fmla="*/ 1150373 h 1150405"/>
              <a:gd name="connsiteX1" fmla="*/ 1927123 w 1927123"/>
              <a:gd name="connsiteY1" fmla="*/ 0 h 1150405"/>
              <a:gd name="connsiteX0" fmla="*/ 0 w 1932885"/>
              <a:gd name="connsiteY0" fmla="*/ 1150373 h 1150405"/>
              <a:gd name="connsiteX1" fmla="*/ 1927123 w 1932885"/>
              <a:gd name="connsiteY1" fmla="*/ 0 h 1150405"/>
              <a:gd name="connsiteX0" fmla="*/ 226141 w 877554"/>
              <a:gd name="connsiteY0" fmla="*/ 2222089 h 2222095"/>
              <a:gd name="connsiteX1" fmla="*/ 0 w 877554"/>
              <a:gd name="connsiteY1" fmla="*/ 0 h 2222095"/>
              <a:gd name="connsiteX0" fmla="*/ 226141 w 1017338"/>
              <a:gd name="connsiteY0" fmla="*/ 2222089 h 2222095"/>
              <a:gd name="connsiteX1" fmla="*/ 0 w 1017338"/>
              <a:gd name="connsiteY1" fmla="*/ 0 h 2222095"/>
              <a:gd name="connsiteX0" fmla="*/ 226141 w 665928"/>
              <a:gd name="connsiteY0" fmla="*/ 2222089 h 2222089"/>
              <a:gd name="connsiteX1" fmla="*/ 0 w 665928"/>
              <a:gd name="connsiteY1" fmla="*/ 0 h 2222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5928" h="2222089">
                <a:moveTo>
                  <a:pt x="226141" y="2222089"/>
                </a:moveTo>
                <a:cubicBezTo>
                  <a:pt x="979947" y="2068050"/>
                  <a:pt x="671871" y="940618"/>
                  <a:pt x="0" y="0"/>
                </a:cubicBezTo>
              </a:path>
            </a:pathLst>
          </a:custGeom>
          <a:noFill/>
          <a:ln w="76200">
            <a:solidFill>
              <a:srgbClr val="FF0000"/>
            </a:solidFill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8CCAA5E-F00D-8ECE-EADD-A42814C980BA}"/>
              </a:ext>
            </a:extLst>
          </p:cNvPr>
          <p:cNvSpPr/>
          <p:nvPr/>
        </p:nvSpPr>
        <p:spPr>
          <a:xfrm>
            <a:off x="7194630" y="2148351"/>
            <a:ext cx="449950" cy="993226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647768"/>
              <a:gd name="connsiteY0" fmla="*/ 117987 h 118055"/>
              <a:gd name="connsiteX1" fmla="*/ 3647768 w 3647768"/>
              <a:gd name="connsiteY1" fmla="*/ 0 h 118055"/>
              <a:gd name="connsiteX0" fmla="*/ 0 w 2349910"/>
              <a:gd name="connsiteY0" fmla="*/ 1533832 h 1533837"/>
              <a:gd name="connsiteX1" fmla="*/ 2349910 w 2349910"/>
              <a:gd name="connsiteY1" fmla="*/ 0 h 1533837"/>
              <a:gd name="connsiteX0" fmla="*/ 0 w 2349910"/>
              <a:gd name="connsiteY0" fmla="*/ 1533832 h 1533844"/>
              <a:gd name="connsiteX1" fmla="*/ 2349910 w 2349910"/>
              <a:gd name="connsiteY1" fmla="*/ 0 h 1533844"/>
              <a:gd name="connsiteX0" fmla="*/ 0 w 1927123"/>
              <a:gd name="connsiteY0" fmla="*/ 1150373 h 1150405"/>
              <a:gd name="connsiteX1" fmla="*/ 1927123 w 1927123"/>
              <a:gd name="connsiteY1" fmla="*/ 0 h 1150405"/>
              <a:gd name="connsiteX0" fmla="*/ 0 w 1932885"/>
              <a:gd name="connsiteY0" fmla="*/ 1150373 h 1150405"/>
              <a:gd name="connsiteX1" fmla="*/ 1927123 w 1932885"/>
              <a:gd name="connsiteY1" fmla="*/ 0 h 1150405"/>
              <a:gd name="connsiteX0" fmla="*/ 0 w 1981563"/>
              <a:gd name="connsiteY0" fmla="*/ 1297857 h 1297877"/>
              <a:gd name="connsiteX1" fmla="*/ 1976285 w 1981563"/>
              <a:gd name="connsiteY1" fmla="*/ 0 h 1297877"/>
              <a:gd name="connsiteX0" fmla="*/ 1376515 w 1839868"/>
              <a:gd name="connsiteY0" fmla="*/ 560438 h 628150"/>
              <a:gd name="connsiteX1" fmla="*/ 0 w 1839868"/>
              <a:gd name="connsiteY1" fmla="*/ 0 h 628150"/>
              <a:gd name="connsiteX0" fmla="*/ 1376515 w 1376515"/>
              <a:gd name="connsiteY0" fmla="*/ 560438 h 607812"/>
              <a:gd name="connsiteX1" fmla="*/ 0 w 1376515"/>
              <a:gd name="connsiteY1" fmla="*/ 0 h 607812"/>
              <a:gd name="connsiteX0" fmla="*/ 1327354 w 1327354"/>
              <a:gd name="connsiteY0" fmla="*/ 599768 h 631461"/>
              <a:gd name="connsiteX1" fmla="*/ 0 w 1327354"/>
              <a:gd name="connsiteY1" fmla="*/ 0 h 631461"/>
              <a:gd name="connsiteX0" fmla="*/ 1327354 w 1327354"/>
              <a:gd name="connsiteY0" fmla="*/ 599768 h 656727"/>
              <a:gd name="connsiteX1" fmla="*/ 0 w 1327354"/>
              <a:gd name="connsiteY1" fmla="*/ 0 h 656727"/>
              <a:gd name="connsiteX0" fmla="*/ 1327354 w 1327354"/>
              <a:gd name="connsiteY0" fmla="*/ 599768 h 604083"/>
              <a:gd name="connsiteX1" fmla="*/ 0 w 1327354"/>
              <a:gd name="connsiteY1" fmla="*/ 0 h 604083"/>
              <a:gd name="connsiteX0" fmla="*/ 1238864 w 1238864"/>
              <a:gd name="connsiteY0" fmla="*/ 1435510 h 1435666"/>
              <a:gd name="connsiteX1" fmla="*/ 0 w 1238864"/>
              <a:gd name="connsiteY1" fmla="*/ 0 h 1435666"/>
              <a:gd name="connsiteX0" fmla="*/ 195240 w 195240"/>
              <a:gd name="connsiteY0" fmla="*/ 993058 h 993394"/>
              <a:gd name="connsiteX1" fmla="*/ 96918 w 195240"/>
              <a:gd name="connsiteY1" fmla="*/ 0 h 993394"/>
              <a:gd name="connsiteX0" fmla="*/ 449950 w 449950"/>
              <a:gd name="connsiteY0" fmla="*/ 993058 h 993226"/>
              <a:gd name="connsiteX1" fmla="*/ 351628 w 449950"/>
              <a:gd name="connsiteY1" fmla="*/ 0 h 993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9950" h="993226">
                <a:moveTo>
                  <a:pt x="449950" y="993058"/>
                </a:moveTo>
                <a:cubicBezTo>
                  <a:pt x="33717" y="1006169"/>
                  <a:pt x="-264527" y="252361"/>
                  <a:pt x="351628" y="0"/>
                </a:cubicBezTo>
              </a:path>
            </a:pathLst>
          </a:cu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D455B67-E9F7-6302-D7F0-044D07DAE88F}"/>
              </a:ext>
            </a:extLst>
          </p:cNvPr>
          <p:cNvSpPr/>
          <p:nvPr/>
        </p:nvSpPr>
        <p:spPr>
          <a:xfrm>
            <a:off x="6228507" y="2892928"/>
            <a:ext cx="1411790" cy="1538961"/>
          </a:xfrm>
          <a:custGeom>
            <a:avLst/>
            <a:gdLst>
              <a:gd name="connsiteX0" fmla="*/ 0 w 2792361"/>
              <a:gd name="connsiteY0" fmla="*/ 1229032 h 1229032"/>
              <a:gd name="connsiteX1" fmla="*/ 2792361 w 2792361"/>
              <a:gd name="connsiteY1" fmla="*/ 0 h 1229032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16"/>
              <a:gd name="connsiteX1" fmla="*/ 3480619 w 3480619"/>
              <a:gd name="connsiteY1" fmla="*/ 0 h 462116"/>
              <a:gd name="connsiteX0" fmla="*/ 0 w 3480619"/>
              <a:gd name="connsiteY0" fmla="*/ 462116 h 462133"/>
              <a:gd name="connsiteX1" fmla="*/ 3480619 w 3480619"/>
              <a:gd name="connsiteY1" fmla="*/ 0 h 462133"/>
              <a:gd name="connsiteX0" fmla="*/ 0 w 3392128"/>
              <a:gd name="connsiteY0" fmla="*/ 1012723 h 1012730"/>
              <a:gd name="connsiteX1" fmla="*/ 3392128 w 3392128"/>
              <a:gd name="connsiteY1" fmla="*/ 0 h 1012730"/>
              <a:gd name="connsiteX0" fmla="*/ 0 w 3411793"/>
              <a:gd name="connsiteY0" fmla="*/ 1002891 h 1002899"/>
              <a:gd name="connsiteX1" fmla="*/ 3411793 w 3411793"/>
              <a:gd name="connsiteY1" fmla="*/ 0 h 1002899"/>
              <a:gd name="connsiteX0" fmla="*/ 0 w 3411793"/>
              <a:gd name="connsiteY0" fmla="*/ 1002891 h 1002891"/>
              <a:gd name="connsiteX1" fmla="*/ 3411793 w 3411793"/>
              <a:gd name="connsiteY1" fmla="*/ 0 h 1002891"/>
              <a:gd name="connsiteX0" fmla="*/ 0 w 3431458"/>
              <a:gd name="connsiteY0" fmla="*/ 1002891 h 1002891"/>
              <a:gd name="connsiteX1" fmla="*/ 3431458 w 3431458"/>
              <a:gd name="connsiteY1" fmla="*/ 0 h 1002891"/>
              <a:gd name="connsiteX0" fmla="*/ 0 w 1347020"/>
              <a:gd name="connsiteY0" fmla="*/ 1504336 h 1504336"/>
              <a:gd name="connsiteX1" fmla="*/ 1347020 w 1347020"/>
              <a:gd name="connsiteY1" fmla="*/ 0 h 1504336"/>
              <a:gd name="connsiteX0" fmla="*/ 0 w 1347020"/>
              <a:gd name="connsiteY0" fmla="*/ 1504336 h 1504336"/>
              <a:gd name="connsiteX1" fmla="*/ 1347020 w 1347020"/>
              <a:gd name="connsiteY1" fmla="*/ 0 h 1504336"/>
              <a:gd name="connsiteX0" fmla="*/ 0 w 1347020"/>
              <a:gd name="connsiteY0" fmla="*/ 1504336 h 1504336"/>
              <a:gd name="connsiteX1" fmla="*/ 1347020 w 1347020"/>
              <a:gd name="connsiteY1" fmla="*/ 0 h 1504336"/>
              <a:gd name="connsiteX0" fmla="*/ 0 w 1381310"/>
              <a:gd name="connsiteY0" fmla="*/ 1523386 h 1523386"/>
              <a:gd name="connsiteX1" fmla="*/ 1381310 w 1381310"/>
              <a:gd name="connsiteY1" fmla="*/ 0 h 1523386"/>
              <a:gd name="connsiteX0" fmla="*/ 0 w 1381310"/>
              <a:gd name="connsiteY0" fmla="*/ 1526472 h 1526472"/>
              <a:gd name="connsiteX1" fmla="*/ 1381310 w 1381310"/>
              <a:gd name="connsiteY1" fmla="*/ 3086 h 1526472"/>
              <a:gd name="connsiteX0" fmla="*/ 0 w 1381310"/>
              <a:gd name="connsiteY0" fmla="*/ 1523632 h 1523632"/>
              <a:gd name="connsiteX1" fmla="*/ 1381310 w 1381310"/>
              <a:gd name="connsiteY1" fmla="*/ 246 h 1523632"/>
              <a:gd name="connsiteX0" fmla="*/ 0 w 1381310"/>
              <a:gd name="connsiteY0" fmla="*/ 1524979 h 1524979"/>
              <a:gd name="connsiteX1" fmla="*/ 1381310 w 1381310"/>
              <a:gd name="connsiteY1" fmla="*/ 1593 h 1524979"/>
              <a:gd name="connsiteX0" fmla="*/ 0 w 1381310"/>
              <a:gd name="connsiteY0" fmla="*/ 1523726 h 1523726"/>
              <a:gd name="connsiteX1" fmla="*/ 1381310 w 1381310"/>
              <a:gd name="connsiteY1" fmla="*/ 340 h 1523726"/>
              <a:gd name="connsiteX0" fmla="*/ 0 w 1407980"/>
              <a:gd name="connsiteY0" fmla="*/ 1523726 h 1523726"/>
              <a:gd name="connsiteX1" fmla="*/ 1407980 w 1407980"/>
              <a:gd name="connsiteY1" fmla="*/ 340 h 1523726"/>
              <a:gd name="connsiteX0" fmla="*/ 0 w 1396550"/>
              <a:gd name="connsiteY0" fmla="*/ 1538961 h 1538961"/>
              <a:gd name="connsiteX1" fmla="*/ 1396550 w 1396550"/>
              <a:gd name="connsiteY1" fmla="*/ 335 h 1538961"/>
              <a:gd name="connsiteX0" fmla="*/ 0 w 1411790"/>
              <a:gd name="connsiteY0" fmla="*/ 1538961 h 1538961"/>
              <a:gd name="connsiteX1" fmla="*/ 1411790 w 1411790"/>
              <a:gd name="connsiteY1" fmla="*/ 335 h 1538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11790" h="1538961">
                <a:moveTo>
                  <a:pt x="0" y="1538961"/>
                </a:moveTo>
                <a:cubicBezTo>
                  <a:pt x="1245419" y="1384922"/>
                  <a:pt x="616319" y="-24942"/>
                  <a:pt x="1411790" y="335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58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(1/8)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FFB5D-0268-3FBC-A357-8A21E53D955B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https://dashboard.handysense.io/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2574FB-E4FC-246E-DE2A-2C421022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69" y="1884871"/>
            <a:ext cx="4394009" cy="439400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AD3536-99CB-8F7F-A873-6A8680606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736" y="1884870"/>
            <a:ext cx="5172537" cy="46035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DCB1B68-9A3F-A533-99C8-649E06AD70CE}"/>
              </a:ext>
            </a:extLst>
          </p:cNvPr>
          <p:cNvSpPr/>
          <p:nvPr/>
        </p:nvSpPr>
        <p:spPr>
          <a:xfrm>
            <a:off x="2457289" y="1584986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39F97A0-7EE3-B7AE-94CA-9EDD43EE2778}"/>
              </a:ext>
            </a:extLst>
          </p:cNvPr>
          <p:cNvSpPr/>
          <p:nvPr/>
        </p:nvSpPr>
        <p:spPr>
          <a:xfrm>
            <a:off x="8132162" y="1584986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84525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(2/8)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FFB5D-0268-3FBC-A357-8A21E53D955B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https://dashboard.handysense.io/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C06263-39C9-F8DF-16F7-9BF09D4EC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79" y="1762410"/>
            <a:ext cx="4331458" cy="23141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58B6AB-7D71-D1CB-BBC6-879C673D8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513" y="1884330"/>
            <a:ext cx="6028676" cy="35207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B1F256-8820-2D4B-A95B-BCBE1D6CB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779" y="4261773"/>
            <a:ext cx="4331458" cy="22995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C0623DF-7EEA-2943-1E4E-9DF3CE052CFC}"/>
              </a:ext>
            </a:extLst>
          </p:cNvPr>
          <p:cNvSpPr/>
          <p:nvPr/>
        </p:nvSpPr>
        <p:spPr>
          <a:xfrm>
            <a:off x="691895" y="204800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9F55F1-4BE2-4875-9478-E884CBC196F0}"/>
              </a:ext>
            </a:extLst>
          </p:cNvPr>
          <p:cNvSpPr/>
          <p:nvPr/>
        </p:nvSpPr>
        <p:spPr>
          <a:xfrm>
            <a:off x="754586" y="458371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2919C32-F799-C754-4C74-C88F84F9E44F}"/>
              </a:ext>
            </a:extLst>
          </p:cNvPr>
          <p:cNvSpPr/>
          <p:nvPr/>
        </p:nvSpPr>
        <p:spPr>
          <a:xfrm>
            <a:off x="5455525" y="282923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841892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EC0D00-BFE2-B7A7-DFBB-35522448E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311" y="1815698"/>
            <a:ext cx="4797690" cy="484872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(3/8)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FFB5D-0268-3FBC-A357-8A21E53D955B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https://dashboard.handysense.io/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C0623DF-7EEA-2943-1E4E-9DF3CE052CFC}"/>
              </a:ext>
            </a:extLst>
          </p:cNvPr>
          <p:cNvSpPr/>
          <p:nvPr/>
        </p:nvSpPr>
        <p:spPr>
          <a:xfrm>
            <a:off x="3143272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54E8EF-42F8-A7B0-31CD-A7570F0AC1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70"/>
          <a:stretch/>
        </p:blipFill>
        <p:spPr bwMode="auto">
          <a:xfrm>
            <a:off x="6134032" y="1815698"/>
            <a:ext cx="5627647" cy="3701415"/>
          </a:xfrm>
          <a:prstGeom prst="rect">
            <a:avLst/>
          </a:prstGeom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69F55F1-4BE2-4875-9478-E884CBC196F0}"/>
              </a:ext>
            </a:extLst>
          </p:cNvPr>
          <p:cNvSpPr/>
          <p:nvPr/>
        </p:nvSpPr>
        <p:spPr>
          <a:xfrm>
            <a:off x="8647971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5446894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445E44-887E-1805-8320-F6F4CFD50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880" y="1815698"/>
            <a:ext cx="5801360" cy="399433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9D44E1E-D24E-4092-4A5F-67384BA41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16" y="1815698"/>
            <a:ext cx="4008882" cy="311848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(4/8)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FFB5D-0268-3FBC-A357-8A21E53D955B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https://dashboard.handysense.io/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C0623DF-7EEA-2943-1E4E-9DF3CE052CFC}"/>
              </a:ext>
            </a:extLst>
          </p:cNvPr>
          <p:cNvSpPr/>
          <p:nvPr/>
        </p:nvSpPr>
        <p:spPr>
          <a:xfrm>
            <a:off x="2325273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9F55F1-4BE2-4875-9478-E884CBC196F0}"/>
              </a:ext>
            </a:extLst>
          </p:cNvPr>
          <p:cNvSpPr/>
          <p:nvPr/>
        </p:nvSpPr>
        <p:spPr>
          <a:xfrm>
            <a:off x="7863676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87191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3A2926-00B8-E3FB-E237-31C45B6E1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050" y="1815698"/>
            <a:ext cx="4351020" cy="38988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270B8F-385A-B05F-DCE6-59776D42A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84" y="1815698"/>
            <a:ext cx="4889480" cy="418886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570DE2-2B53-24EA-3380-D6A08669C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(5/8)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59103-EB03-B910-3334-6E34FFC1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FFB5D-0268-3FBC-A357-8A21E53D955B}"/>
              </a:ext>
            </a:extLst>
          </p:cNvPr>
          <p:cNvSpPr txBox="1"/>
          <p:nvPr/>
        </p:nvSpPr>
        <p:spPr>
          <a:xfrm>
            <a:off x="184727" y="1101455"/>
            <a:ext cx="4331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https://dashboard.handysense.io/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C0623DF-7EEA-2943-1E4E-9DF3CE052CFC}"/>
              </a:ext>
            </a:extLst>
          </p:cNvPr>
          <p:cNvSpPr/>
          <p:nvPr/>
        </p:nvSpPr>
        <p:spPr>
          <a:xfrm>
            <a:off x="2619913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9F55F1-4BE2-4875-9478-E884CBC196F0}"/>
              </a:ext>
            </a:extLst>
          </p:cNvPr>
          <p:cNvSpPr/>
          <p:nvPr/>
        </p:nvSpPr>
        <p:spPr>
          <a:xfrm>
            <a:off x="7863676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358283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64BB9-ABF1-5F7E-B59F-0E2E5C96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(6/8)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DE02F-ABBD-4569-E113-7F28878A4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3C14C0-CBEE-3468-66AB-76D4924E0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39" y="1803082"/>
            <a:ext cx="5052979" cy="421163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E21EE8-D20E-5131-17D7-06E0AB15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03082"/>
            <a:ext cx="4972450" cy="421163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1D0C489-20D9-B25C-B3C6-313B0390CF11}"/>
              </a:ext>
            </a:extLst>
          </p:cNvPr>
          <p:cNvSpPr/>
          <p:nvPr/>
        </p:nvSpPr>
        <p:spPr>
          <a:xfrm>
            <a:off x="2876844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8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8795634-B919-E9D4-6638-5AEE786B2E08}"/>
              </a:ext>
            </a:extLst>
          </p:cNvPr>
          <p:cNvSpPr/>
          <p:nvPr/>
        </p:nvSpPr>
        <p:spPr>
          <a:xfrm>
            <a:off x="8282341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866839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D2CDB-AE24-F1DE-7249-E63D3023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ฝากติดตามกลุ่ม </a:t>
            </a:r>
            <a:r>
              <a:rPr lang="en-US" dirty="0"/>
              <a:t>Maker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F2420-CB2D-A2B2-A987-D7AB05AF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7D5772-CEF0-EE58-5F31-000E5FF6C0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3"/>
          <a:stretch/>
        </p:blipFill>
        <p:spPr>
          <a:xfrm>
            <a:off x="307814" y="1667587"/>
            <a:ext cx="5679262" cy="209430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A370A4-3227-7818-8F2C-A8E176715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14" y="3890960"/>
            <a:ext cx="5679262" cy="149239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5FEF59CC-A5B5-5420-B34F-136D0489C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81" y="1667587"/>
            <a:ext cx="5742507" cy="382833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765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7C5C4-55D8-B56A-7F9E-DC109EF55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(7/8)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B2C23-ABA6-1CB5-2839-EBF7A0A5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C2F0DA-FF2D-076C-7C44-FB0DEF18C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27" y="1815698"/>
            <a:ext cx="5346118" cy="39001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3934031-787A-F3E9-F927-3DCABA986224}"/>
              </a:ext>
            </a:extLst>
          </p:cNvPr>
          <p:cNvSpPr/>
          <p:nvPr/>
        </p:nvSpPr>
        <p:spPr>
          <a:xfrm>
            <a:off x="3007030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 Rounded MT Bold" panose="020F0704030504030204" pitchFamily="34" charset="0"/>
              </a:rPr>
              <a:t>10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0EE5B8-1F9C-DA01-8087-4D60E7707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957" y="1815698"/>
            <a:ext cx="5411514" cy="39001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428415A-0D25-1A79-C7AC-F8B1DADB257B}"/>
              </a:ext>
            </a:extLst>
          </p:cNvPr>
          <p:cNvSpPr/>
          <p:nvPr/>
        </p:nvSpPr>
        <p:spPr>
          <a:xfrm>
            <a:off x="8585202" y="1515814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 Rounded MT Bold" panose="020F070403050403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953289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7C5C4-55D8-B56A-7F9E-DC109EF55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เพิ่มอุปกรณ์ลง </a:t>
            </a:r>
            <a:r>
              <a:rPr lang="en-US" dirty="0" err="1"/>
              <a:t>HandySense</a:t>
            </a:r>
            <a:r>
              <a:rPr lang="en-US" dirty="0"/>
              <a:t> (8/8)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6B2C23-ABA6-1CB5-2839-EBF7A0A5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420442-1481-EA57-5D48-337EAD47D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10" y="1707821"/>
            <a:ext cx="6760210" cy="47806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2149846-3CE7-7C1B-CAC9-76B63912A4CF}"/>
              </a:ext>
            </a:extLst>
          </p:cNvPr>
          <p:cNvSpPr/>
          <p:nvPr/>
        </p:nvSpPr>
        <p:spPr>
          <a:xfrm>
            <a:off x="4315931" y="1407937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rial Rounded MT Bold" panose="020F0704030504030204" pitchFamily="34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128155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DE086-A299-B583-63EA-F35CE325C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การเปลี่ยนธีมหน้าจอ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F333D0-94A8-6244-7A7E-FEBCA194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B8D83D-A5BC-E51D-D3D6-B0FF5E9BD8E6}"/>
              </a:ext>
            </a:extLst>
          </p:cNvPr>
          <p:cNvSpPr txBox="1"/>
          <p:nvPr/>
        </p:nvSpPr>
        <p:spPr>
          <a:xfrm>
            <a:off x="849085" y="1738726"/>
            <a:ext cx="9619862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>
                <a:solidFill>
                  <a:srgbClr val="2ECC71"/>
                </a:solidFill>
              </a:rPr>
              <a:t>Clone </a:t>
            </a:r>
            <a:r>
              <a:rPr lang="th-TH" sz="3200" dirty="0">
                <a:solidFill>
                  <a:srgbClr val="2ECC71"/>
                </a:solidFill>
              </a:rPr>
              <a:t>โปรเจค </a:t>
            </a:r>
            <a:r>
              <a:rPr lang="en-US" sz="3200" dirty="0">
                <a:solidFill>
                  <a:srgbClr val="2ECC71"/>
                </a:solidFill>
              </a:rPr>
              <a:t>ATD3.5-S3-HandySense-PIO</a:t>
            </a:r>
            <a:r>
              <a:rPr lang="th-TH" sz="3200" dirty="0">
                <a:solidFill>
                  <a:srgbClr val="2ECC71"/>
                </a:solidFill>
              </a:rPr>
              <a:t> มา</a:t>
            </a:r>
            <a:endParaRPr lang="en-US" sz="3200" dirty="0">
              <a:solidFill>
                <a:srgbClr val="2ECC71"/>
              </a:solidFill>
            </a:endParaRPr>
          </a:p>
          <a:p>
            <a:pPr lvl="2"/>
            <a:r>
              <a:rPr lang="en-US" sz="2800" dirty="0"/>
              <a:t>https://github.com/ArtronShop/ATD3.5-S3-HandySense-PIO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th-TH" sz="3200" dirty="0">
                <a:solidFill>
                  <a:srgbClr val="2ECC71"/>
                </a:solidFill>
              </a:rPr>
              <a:t>ใช้โปรแกรม </a:t>
            </a:r>
            <a:r>
              <a:rPr lang="en-US" sz="3200" dirty="0" err="1">
                <a:solidFill>
                  <a:srgbClr val="2ECC71"/>
                </a:solidFill>
              </a:rPr>
              <a:t>SquareLine</a:t>
            </a:r>
            <a:r>
              <a:rPr lang="en-US" sz="3200" dirty="0">
                <a:solidFill>
                  <a:srgbClr val="2ECC71"/>
                </a:solidFill>
              </a:rPr>
              <a:t> Studio</a:t>
            </a:r>
            <a:r>
              <a:rPr lang="th-TH" sz="3200" dirty="0">
                <a:solidFill>
                  <a:srgbClr val="2ECC71"/>
                </a:solidFill>
              </a:rPr>
              <a:t> เปิดโปรเจคมาแก้ไข</a:t>
            </a:r>
            <a:endParaRPr lang="en-US" sz="3200" dirty="0">
              <a:solidFill>
                <a:srgbClr val="2ECC71"/>
              </a:solidFill>
            </a:endParaRPr>
          </a:p>
          <a:p>
            <a:pPr lvl="2"/>
            <a:r>
              <a:rPr lang="en-US" sz="2800" dirty="0"/>
              <a:t>Import </a:t>
            </a:r>
            <a:r>
              <a:rPr lang="th-TH" sz="2800" dirty="0"/>
              <a:t>ไฟล์ใน </a:t>
            </a:r>
            <a:r>
              <a:rPr lang="en-US" sz="2800" dirty="0" err="1"/>
              <a:t>SquareLine</a:t>
            </a:r>
            <a:r>
              <a:rPr lang="en-US" sz="2800" dirty="0"/>
              <a:t> Studio Project/</a:t>
            </a:r>
            <a:r>
              <a:rPr lang="en-US" sz="2800" dirty="0" err="1"/>
              <a:t>HandySense.spj</a:t>
            </a:r>
            <a:endParaRPr lang="th-TH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>
                <a:solidFill>
                  <a:srgbClr val="2ECC71"/>
                </a:solidFill>
              </a:rPr>
              <a:t>Export </a:t>
            </a:r>
            <a:r>
              <a:rPr lang="th-TH" sz="3200" dirty="0">
                <a:solidFill>
                  <a:srgbClr val="2ECC71"/>
                </a:solidFill>
              </a:rPr>
              <a:t>โค้ดออกมา เข้า </a:t>
            </a:r>
            <a:r>
              <a:rPr lang="en-US" sz="3200" dirty="0">
                <a:solidFill>
                  <a:srgbClr val="2ECC71"/>
                </a:solidFill>
              </a:rPr>
              <a:t>VS Code</a:t>
            </a:r>
            <a:endParaRPr lang="th-TH" sz="3200" dirty="0">
              <a:solidFill>
                <a:srgbClr val="2ECC71"/>
              </a:solidFill>
            </a:endParaRPr>
          </a:p>
          <a:p>
            <a:pPr lvl="2"/>
            <a:r>
              <a:rPr lang="th-TH" sz="2800" dirty="0"/>
              <a:t>อัพโหลดโค้ดลงบอร์ด</a:t>
            </a:r>
          </a:p>
        </p:txBody>
      </p:sp>
    </p:spTree>
    <p:extLst>
      <p:ext uri="{BB962C8B-B14F-4D97-AF65-F5344CB8AC3E}">
        <p14:creationId xmlns:p14="http://schemas.microsoft.com/office/powerpoint/2010/main" val="30272467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AD8E-551B-D42C-3AF2-EFB83805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การเปลี่ยนรุ่นเซ็นเซอร์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69FAF2-89A3-9BC4-7731-7CB6BB843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EBFB2F-CDDE-8028-64F6-3800E422DA7D}"/>
              </a:ext>
            </a:extLst>
          </p:cNvPr>
          <p:cNvSpPr txBox="1"/>
          <p:nvPr/>
        </p:nvSpPr>
        <p:spPr>
          <a:xfrm>
            <a:off x="548148" y="2550844"/>
            <a:ext cx="61304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dirty="0"/>
              <a:t>เข้า </a:t>
            </a:r>
            <a:r>
              <a:rPr lang="en-US" sz="2800" dirty="0"/>
              <a:t>VS Code</a:t>
            </a:r>
            <a:r>
              <a:rPr lang="th-TH" sz="2800" dirty="0"/>
              <a:t> แก้ไขไฟล์ </a:t>
            </a:r>
            <a:r>
              <a:rPr lang="en-US" sz="2800" dirty="0" err="1">
                <a:solidFill>
                  <a:srgbClr val="FF0000"/>
                </a:solidFill>
              </a:rPr>
              <a:t>src</a:t>
            </a:r>
            <a:r>
              <a:rPr lang="en-US" sz="2800" dirty="0">
                <a:solidFill>
                  <a:srgbClr val="FF0000"/>
                </a:solidFill>
              </a:rPr>
              <a:t>/</a:t>
            </a:r>
            <a:r>
              <a:rPr lang="en-US" sz="2800" dirty="0" err="1">
                <a:solidFill>
                  <a:srgbClr val="FF0000"/>
                </a:solidFill>
              </a:rPr>
              <a:t>UserConfigs.h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AB72795-E944-FA35-74EF-13C842772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762" y="3074064"/>
            <a:ext cx="10382864" cy="1231106"/>
          </a:xfrm>
          <a:prstGeom prst="rect">
            <a:avLst/>
          </a:prstGeom>
          <a:solidFill>
            <a:srgbClr val="F6F8FA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// Configs use Sensor</a:t>
            </a:r>
            <a:endParaRPr kumimoji="0" lang="th-TH" altLang="en-US" sz="2000" b="0" i="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  <a:cs typeface="supermarket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#define TEMP_HUMID_SENSOR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SHT45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// &lt;&lt;--- </a:t>
            </a:r>
            <a:r>
              <a:rPr kumimoji="0" lang="th-TH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แก้ไขเป็นรุ่นเซ็นเซอร์วัดอุณหภูมิและความชื้น</a:t>
            </a:r>
            <a:endParaRPr lang="th-TH" altLang="en-US" sz="20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supermarket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#define SOIL_SENSOR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ANALOG_SOIL_SENSOR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// &lt;&lt;--- </a:t>
            </a:r>
            <a:r>
              <a:rPr kumimoji="0" lang="th-TH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แก้ไขเป็นรุ่นเซ็นเซอร์วัดความชื้นในดิน</a:t>
            </a:r>
            <a:endParaRPr lang="th-TH" altLang="en-US" sz="20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supermarket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#define LIGHT_SENSOR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BH1750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// &lt;&lt;--- </a:t>
            </a:r>
            <a:r>
              <a:rPr kumimoji="0" lang="th-TH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แก้ไขเป็นรุ่นเซ็นเซอร์วัดแสง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cs typeface="supermarket" panose="02000000000000000000" pitchFamily="2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  <a:cs typeface="supermarke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4587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29B3BC6-7408-6EF1-1462-C717762E07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" b="20093"/>
          <a:stretch/>
        </p:blipFill>
        <p:spPr>
          <a:xfrm>
            <a:off x="0" y="2232737"/>
            <a:ext cx="5337110" cy="46252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1BB678-2E05-6969-7561-5F82B77DD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ติดต่อสอบถามเพิ่มเติม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1A0F3B-47C0-3F5C-6C71-329D03AF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81077B-5320-228A-5AF3-BC85323D7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" t="13062" r="68685" b="61088"/>
          <a:stretch/>
        </p:blipFill>
        <p:spPr bwMode="auto">
          <a:xfrm>
            <a:off x="3916158" y="5222433"/>
            <a:ext cx="950400" cy="95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449FB1-124C-98CF-F06D-299D59ECFE24}"/>
              </a:ext>
            </a:extLst>
          </p:cNvPr>
          <p:cNvSpPr txBox="1"/>
          <p:nvPr/>
        </p:nvSpPr>
        <p:spPr>
          <a:xfrm>
            <a:off x="4883018" y="5387316"/>
            <a:ext cx="2657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ArtronShop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05FD1C5-6276-F3AC-2998-3D8E440C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403549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CFAE2-D2FF-38D0-E176-372658E5024B}"/>
              </a:ext>
            </a:extLst>
          </p:cNvPr>
          <p:cNvSpPr txBox="1"/>
          <p:nvPr/>
        </p:nvSpPr>
        <p:spPr>
          <a:xfrm>
            <a:off x="2774302" y="4185233"/>
            <a:ext cx="4027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@artronshop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A7890F7-1CE6-F0D7-822F-2BD5B49A8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180257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2DF6A9-03D6-85EC-7A20-AE71160DC718}"/>
              </a:ext>
            </a:extLst>
          </p:cNvPr>
          <p:cNvSpPr txBox="1"/>
          <p:nvPr/>
        </p:nvSpPr>
        <p:spPr>
          <a:xfrm>
            <a:off x="2774302" y="1930688"/>
            <a:ext cx="7117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www.ArtronShop.co.th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967023-C223-D6A7-F581-22AD9AF6C5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25" y="2936253"/>
            <a:ext cx="8890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FC46E1-D4C2-57AB-F4DB-7391CDF0ED34}"/>
              </a:ext>
            </a:extLst>
          </p:cNvPr>
          <p:cNvSpPr txBox="1"/>
          <p:nvPr/>
        </p:nvSpPr>
        <p:spPr>
          <a:xfrm>
            <a:off x="2833941" y="3057960"/>
            <a:ext cx="5486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contact@atronshop.co.th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F4A3EB-D486-A61E-D8D7-A4E4EA1A26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164" y="5205325"/>
            <a:ext cx="948755" cy="948755"/>
          </a:xfrm>
          <a:prstGeom prst="rect">
            <a:avLst/>
          </a:prstGeom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F5EBB1A2-5CE2-B7F8-9C8B-EA9445067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5237542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777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E09D-7263-527F-C33E-6164DDC12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เกษตรแม่นยำ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044D9A-794A-5AD0-AD72-753DF22CE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4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0FDBB7-39DF-55ED-D48C-E9DB034E2E74}"/>
              </a:ext>
            </a:extLst>
          </p:cNvPr>
          <p:cNvGrpSpPr/>
          <p:nvPr/>
        </p:nvGrpSpPr>
        <p:grpSpPr>
          <a:xfrm>
            <a:off x="3115448" y="1258990"/>
            <a:ext cx="5279922" cy="5279922"/>
            <a:chOff x="2251587" y="1258990"/>
            <a:chExt cx="5279922" cy="527992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218A54-41C5-4DDF-F076-A5040541E6D3}"/>
                </a:ext>
              </a:extLst>
            </p:cNvPr>
            <p:cNvSpPr/>
            <p:nvPr/>
          </p:nvSpPr>
          <p:spPr>
            <a:xfrm>
              <a:off x="2251587" y="1258990"/>
              <a:ext cx="5279922" cy="527992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4FE75DC-776B-98C9-DF7B-68EFB47EDABF}"/>
                </a:ext>
              </a:extLst>
            </p:cNvPr>
            <p:cNvSpPr/>
            <p:nvPr/>
          </p:nvSpPr>
          <p:spPr>
            <a:xfrm>
              <a:off x="3524864" y="2837068"/>
              <a:ext cx="3259394" cy="325939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C4A428-31FB-5C6B-D3D1-067C76480CD7}"/>
                </a:ext>
              </a:extLst>
            </p:cNvPr>
            <p:cNvSpPr txBox="1"/>
            <p:nvPr/>
          </p:nvSpPr>
          <p:spPr>
            <a:xfrm>
              <a:off x="3256934" y="1772030"/>
              <a:ext cx="23966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Smart Farm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684256-1314-8C9B-C813-E2008617DAE3}"/>
                </a:ext>
              </a:extLst>
            </p:cNvPr>
            <p:cNvSpPr txBox="1"/>
            <p:nvPr/>
          </p:nvSpPr>
          <p:spPr>
            <a:xfrm>
              <a:off x="3910780" y="4235932"/>
              <a:ext cx="24875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800" b="0" i="0" dirty="0">
                  <a:solidFill>
                    <a:srgbClr val="000000"/>
                  </a:solidFill>
                  <a:effectLst/>
                  <a:latin typeface="Prompt" panose="00000500000000000000" pitchFamily="2" charset="-34"/>
                  <a:cs typeface="Prompt" panose="00000500000000000000" pitchFamily="2" charset="-34"/>
                </a:rPr>
                <a:t>เกษตรแม่นยำ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5207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C577-A293-160F-F46D-08EC2815A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แพลตฟอร์ม </a:t>
            </a:r>
            <a:r>
              <a:rPr lang="en-US" dirty="0" err="1"/>
              <a:t>HandySense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36127B-973E-7289-FEA7-946192F3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5</a:t>
            </a:fld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A918E8-FAAF-3A4E-E142-097B3DA4E473}"/>
              </a:ext>
            </a:extLst>
          </p:cNvPr>
          <p:cNvSpPr/>
          <p:nvPr/>
        </p:nvSpPr>
        <p:spPr>
          <a:xfrm>
            <a:off x="5181600" y="1252950"/>
            <a:ext cx="1750142" cy="175014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982602D-E323-2CF3-DF9B-77C15719E315}"/>
              </a:ext>
            </a:extLst>
          </p:cNvPr>
          <p:cNvSpPr/>
          <p:nvPr/>
        </p:nvSpPr>
        <p:spPr>
          <a:xfrm>
            <a:off x="5181600" y="3735592"/>
            <a:ext cx="1750142" cy="1750142"/>
          </a:xfrm>
          <a:prstGeom prst="ellipse">
            <a:avLst/>
          </a:prstGeom>
          <a:solidFill>
            <a:srgbClr val="AC00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ฮาร์ดแวร์</a:t>
            </a:r>
          </a:p>
          <a:p>
            <a:pPr algn="ctr"/>
            <a:r>
              <a:rPr lang="en-US" dirty="0"/>
              <a:t>(ATD3.5-S3)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0A8705-8D7D-14E2-E2FE-F988CEADA5AF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6056671" y="3003092"/>
            <a:ext cx="0" cy="732500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18727018-838C-7B2D-420F-B56ABAC723F2}"/>
              </a:ext>
            </a:extLst>
          </p:cNvPr>
          <p:cNvSpPr/>
          <p:nvPr/>
        </p:nvSpPr>
        <p:spPr>
          <a:xfrm>
            <a:off x="2833825" y="1720646"/>
            <a:ext cx="1361767" cy="1361767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600" dirty="0"/>
              <a:t>เซ็นเซอร์วัดอุณหภูมิ</a:t>
            </a:r>
            <a:endParaRPr lang="en-US" sz="16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BA539D1-44E3-ABC9-32E5-B1FD2928AF10}"/>
              </a:ext>
            </a:extLst>
          </p:cNvPr>
          <p:cNvSpPr/>
          <p:nvPr/>
        </p:nvSpPr>
        <p:spPr>
          <a:xfrm>
            <a:off x="1414715" y="2649130"/>
            <a:ext cx="1361767" cy="1361767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600" dirty="0"/>
              <a:t>เซ็นเซอร์วัดความชื้นอากาศ</a:t>
            </a:r>
            <a:endParaRPr lang="en-US" sz="16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095BC7-7F12-773D-5354-CC424962F245}"/>
              </a:ext>
            </a:extLst>
          </p:cNvPr>
          <p:cNvSpPr/>
          <p:nvPr/>
        </p:nvSpPr>
        <p:spPr>
          <a:xfrm>
            <a:off x="1414715" y="4188340"/>
            <a:ext cx="1361767" cy="1361767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600" dirty="0"/>
              <a:t>เซ็นเซอร์วัดความชื้นดิน</a:t>
            </a:r>
            <a:endParaRPr lang="en-US" sz="160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C631057-F1F5-AAB1-A91D-736C13C3F8D3}"/>
              </a:ext>
            </a:extLst>
          </p:cNvPr>
          <p:cNvSpPr/>
          <p:nvPr/>
        </p:nvSpPr>
        <p:spPr>
          <a:xfrm>
            <a:off x="3000616" y="5177145"/>
            <a:ext cx="1361767" cy="1361767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600" dirty="0"/>
              <a:t>เซ็นเซอร์วัดแสง </a:t>
            </a:r>
            <a:r>
              <a:rPr lang="en-US" sz="1600" dirty="0"/>
              <a:t>(Lux)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29C9A7-0A52-B09C-358C-CC5040066269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3996166" y="2882987"/>
            <a:ext cx="1262535" cy="13053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3B4FEE-7BE7-0420-D2BC-008A8997642A}"/>
              </a:ext>
            </a:extLst>
          </p:cNvPr>
          <p:cNvCxnSpPr>
            <a:cxnSpLocks/>
            <a:stCxn id="11" idx="6"/>
            <a:endCxn id="5" idx="2"/>
          </p:cNvCxnSpPr>
          <p:nvPr/>
        </p:nvCxnSpPr>
        <p:spPr>
          <a:xfrm>
            <a:off x="2776482" y="3330014"/>
            <a:ext cx="2405118" cy="128064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D7DCACE-A2E1-9158-0552-DDE16FBD732A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776482" y="4819601"/>
            <a:ext cx="2405118" cy="4962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CCDC63-3A92-E35C-D398-4C17768E32E1}"/>
              </a:ext>
            </a:extLst>
          </p:cNvPr>
          <p:cNvCxnSpPr>
            <a:cxnSpLocks/>
            <a:stCxn id="13" idx="6"/>
          </p:cNvCxnSpPr>
          <p:nvPr/>
        </p:nvCxnSpPr>
        <p:spPr>
          <a:xfrm flipV="1">
            <a:off x="4362383" y="5078162"/>
            <a:ext cx="966701" cy="7798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A963576-7A57-8006-4B68-D498ED8D3AF7}"/>
              </a:ext>
            </a:extLst>
          </p:cNvPr>
          <p:cNvSpPr txBox="1"/>
          <p:nvPr/>
        </p:nvSpPr>
        <p:spPr>
          <a:xfrm>
            <a:off x="6096000" y="3180153"/>
            <a:ext cx="1966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MQTT / NETPIE2020</a:t>
            </a:r>
          </a:p>
        </p:txBody>
      </p:sp>
      <p:pic>
        <p:nvPicPr>
          <p:cNvPr id="1028" name="Picture 4" descr="handysense">
            <a:extLst>
              <a:ext uri="{FF2B5EF4-FFF2-40B4-BE49-F238E27FC236}">
                <a16:creationId xmlns:a16="http://schemas.microsoft.com/office/drawing/2014/main" id="{A8EDD558-976D-B12E-742C-8707913C0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940" y="1968866"/>
            <a:ext cx="1669461" cy="31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109BCE0B-E259-A2E6-F4DA-3556724793C5}"/>
              </a:ext>
            </a:extLst>
          </p:cNvPr>
          <p:cNvSpPr/>
          <p:nvPr/>
        </p:nvSpPr>
        <p:spPr>
          <a:xfrm>
            <a:off x="9115166" y="3054708"/>
            <a:ext cx="1361767" cy="13617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/>
              <a:t>ปั้มน้ำวาล์ว</a:t>
            </a:r>
            <a:endParaRPr lang="en-US" sz="2000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83EED3D-B4D2-644E-4B6E-12BDE773CD6D}"/>
              </a:ext>
            </a:extLst>
          </p:cNvPr>
          <p:cNvSpPr/>
          <p:nvPr/>
        </p:nvSpPr>
        <p:spPr>
          <a:xfrm>
            <a:off x="9065344" y="4610663"/>
            <a:ext cx="1361767" cy="13617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/>
              <a:t>หลอดไฟ</a:t>
            </a:r>
            <a:endParaRPr lang="en-US" sz="20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D1FA904-7A23-EA48-139C-4E12790D0B2F}"/>
              </a:ext>
            </a:extLst>
          </p:cNvPr>
          <p:cNvCxnSpPr>
            <a:cxnSpLocks/>
            <a:stCxn id="5" idx="6"/>
            <a:endCxn id="39" idx="2"/>
          </p:cNvCxnSpPr>
          <p:nvPr/>
        </p:nvCxnSpPr>
        <p:spPr>
          <a:xfrm>
            <a:off x="6931742" y="4610663"/>
            <a:ext cx="2133602" cy="68088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94DF2A7-B6F1-9163-53BA-8C3BE03F48F7}"/>
              </a:ext>
            </a:extLst>
          </p:cNvPr>
          <p:cNvCxnSpPr>
            <a:cxnSpLocks/>
            <a:stCxn id="5" idx="6"/>
            <a:endCxn id="38" idx="2"/>
          </p:cNvCxnSpPr>
          <p:nvPr/>
        </p:nvCxnSpPr>
        <p:spPr>
          <a:xfrm flipV="1">
            <a:off x="6931742" y="3735592"/>
            <a:ext cx="2183424" cy="87507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09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96BED-13AE-88F2-7612-81FC4E5E5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รายการอุปกรณ์ที่มีให้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8113E9-6E8B-7813-41FC-5D7C4CCC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6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C2461A0-5F9D-316F-5DDA-6BC07AE11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88" y="1783092"/>
            <a:ext cx="2398750" cy="180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5E82EE6-C01F-DE2A-F8CF-41AC37C5B10F}"/>
              </a:ext>
            </a:extLst>
          </p:cNvPr>
          <p:cNvSpPr/>
          <p:nvPr/>
        </p:nvSpPr>
        <p:spPr>
          <a:xfrm>
            <a:off x="596441" y="109230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7A79C-EB1C-5B50-4646-D3BCA0F26037}"/>
              </a:ext>
            </a:extLst>
          </p:cNvPr>
          <p:cNvSpPr txBox="1"/>
          <p:nvPr/>
        </p:nvSpPr>
        <p:spPr>
          <a:xfrm>
            <a:off x="1196209" y="1133382"/>
            <a:ext cx="2310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/>
              <a:t>ชุด </a:t>
            </a:r>
            <a:r>
              <a:rPr lang="en-US" sz="2800" dirty="0"/>
              <a:t>ATD3.5-S3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6AE5A1-E5F3-788F-1F54-4A4029BC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281" y="1824814"/>
            <a:ext cx="2152298" cy="180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903EAA5-BEE7-24F4-91C3-892483989D57}"/>
              </a:ext>
            </a:extLst>
          </p:cNvPr>
          <p:cNvSpPr/>
          <p:nvPr/>
        </p:nvSpPr>
        <p:spPr>
          <a:xfrm>
            <a:off x="3610281" y="109230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FD2831-865F-CBBC-E6CF-D444F84EDA6F}"/>
              </a:ext>
            </a:extLst>
          </p:cNvPr>
          <p:cNvSpPr txBox="1"/>
          <p:nvPr/>
        </p:nvSpPr>
        <p:spPr>
          <a:xfrm>
            <a:off x="4210050" y="1182542"/>
            <a:ext cx="183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ATD3.5-S3 Farm1 shield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74018DF-7DDB-CA1B-A3EF-758C241D7F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8" t="6165" r="18147" b="4372"/>
          <a:stretch/>
        </p:blipFill>
        <p:spPr bwMode="auto">
          <a:xfrm>
            <a:off x="6270597" y="1820389"/>
            <a:ext cx="1641345" cy="180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C3F81BC-E566-8070-028C-79F418819EA1}"/>
              </a:ext>
            </a:extLst>
          </p:cNvPr>
          <p:cNvSpPr/>
          <p:nvPr/>
        </p:nvSpPr>
        <p:spPr>
          <a:xfrm>
            <a:off x="6214853" y="109230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22E377-0B61-8CF1-2608-94B840498EA9}"/>
              </a:ext>
            </a:extLst>
          </p:cNvPr>
          <p:cNvSpPr txBox="1"/>
          <p:nvPr/>
        </p:nvSpPr>
        <p:spPr>
          <a:xfrm>
            <a:off x="6814621" y="1202206"/>
            <a:ext cx="1961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เซ็นเซอร์วัดอุณหภูมิและความชื้น</a:t>
            </a:r>
            <a:endParaRPr lang="en-US" sz="2000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BC45542-8FEE-3335-68DA-21713B6FB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98A6B1"/>
              </a:clrFrom>
              <a:clrTo>
                <a:srgbClr val="98A6B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1" t="9940" r="15661" b="5524"/>
          <a:stretch/>
        </p:blipFill>
        <p:spPr bwMode="auto">
          <a:xfrm>
            <a:off x="8938345" y="1786701"/>
            <a:ext cx="1994191" cy="180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A55A3D1-CCBB-9F49-61D3-97C3113B7962}"/>
              </a:ext>
            </a:extLst>
          </p:cNvPr>
          <p:cNvSpPr/>
          <p:nvPr/>
        </p:nvSpPr>
        <p:spPr>
          <a:xfrm>
            <a:off x="8832662" y="1088922"/>
            <a:ext cx="599768" cy="59976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 Rounded MT Bold" panose="020F0704030504030204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65DDF0-4EC6-138E-ACA2-21276363225E}"/>
              </a:ext>
            </a:extLst>
          </p:cNvPr>
          <p:cNvSpPr txBox="1"/>
          <p:nvPr/>
        </p:nvSpPr>
        <p:spPr>
          <a:xfrm>
            <a:off x="9425585" y="1211731"/>
            <a:ext cx="2414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เซ็นเซอร์วัดความชื้นดิน</a:t>
            </a:r>
            <a:endParaRPr lang="en-US" sz="20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89658F-745D-F266-9FEA-48BBCE876636}"/>
              </a:ext>
            </a:extLst>
          </p:cNvPr>
          <p:cNvGrpSpPr/>
          <p:nvPr/>
        </p:nvGrpSpPr>
        <p:grpSpPr>
          <a:xfrm>
            <a:off x="566552" y="3955947"/>
            <a:ext cx="3006995" cy="599768"/>
            <a:chOff x="528452" y="3955947"/>
            <a:chExt cx="3006995" cy="59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10A02A-3BC2-9E76-476D-8C6F01FEF9A1}"/>
                </a:ext>
              </a:extLst>
            </p:cNvPr>
            <p:cNvSpPr/>
            <p:nvPr/>
          </p:nvSpPr>
          <p:spPr>
            <a:xfrm>
              <a:off x="528452" y="3955947"/>
              <a:ext cx="599768" cy="59976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Arial Rounded MT Bold" panose="020F0704030504030204" pitchFamily="34" charset="0"/>
                </a:rPr>
                <a:t>5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38E403-6594-5F74-0824-2F94FFE63683}"/>
                </a:ext>
              </a:extLst>
            </p:cNvPr>
            <p:cNvSpPr txBox="1"/>
            <p:nvPr/>
          </p:nvSpPr>
          <p:spPr>
            <a:xfrm>
              <a:off x="1121375" y="4040656"/>
              <a:ext cx="2414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เซ็นเซอร์วัดแสง</a:t>
              </a:r>
              <a:endParaRPr lang="en-US" sz="24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BB10A6-EB8D-50AF-69F8-171346AD6695}"/>
              </a:ext>
            </a:extLst>
          </p:cNvPr>
          <p:cNvGrpSpPr/>
          <p:nvPr/>
        </p:nvGrpSpPr>
        <p:grpSpPr>
          <a:xfrm>
            <a:off x="5205958" y="3955947"/>
            <a:ext cx="3006995" cy="599768"/>
            <a:chOff x="528452" y="3955947"/>
            <a:chExt cx="3006995" cy="59976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22B4608-40F7-0EF0-975B-EC749F5F44E1}"/>
                </a:ext>
              </a:extLst>
            </p:cNvPr>
            <p:cNvSpPr/>
            <p:nvPr/>
          </p:nvSpPr>
          <p:spPr>
            <a:xfrm>
              <a:off x="528452" y="3955947"/>
              <a:ext cx="599768" cy="59976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Arial Rounded MT Bold" panose="020F0704030504030204" pitchFamily="34" charset="0"/>
                </a:rPr>
                <a:t>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E121CC-A82A-381B-7CB0-2424F80EED39}"/>
                </a:ext>
              </a:extLst>
            </p:cNvPr>
            <p:cNvSpPr txBox="1"/>
            <p:nvPr/>
          </p:nvSpPr>
          <p:spPr>
            <a:xfrm>
              <a:off x="1121375" y="4060320"/>
              <a:ext cx="24140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กล่องกันน้ำ</a:t>
              </a:r>
              <a:endParaRPr lang="en-US" sz="20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A81D5C-FFC4-ED56-BC86-C6294E1B3FE7}"/>
              </a:ext>
            </a:extLst>
          </p:cNvPr>
          <p:cNvGrpSpPr/>
          <p:nvPr/>
        </p:nvGrpSpPr>
        <p:grpSpPr>
          <a:xfrm>
            <a:off x="2932562" y="3955947"/>
            <a:ext cx="3006995" cy="599768"/>
            <a:chOff x="528452" y="3955947"/>
            <a:chExt cx="3006995" cy="599768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9A505AB-B62A-8CE2-3C87-8C0D2E627A86}"/>
                </a:ext>
              </a:extLst>
            </p:cNvPr>
            <p:cNvSpPr/>
            <p:nvPr/>
          </p:nvSpPr>
          <p:spPr>
            <a:xfrm>
              <a:off x="528452" y="3955947"/>
              <a:ext cx="599768" cy="59976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Arial Rounded MT Bold" panose="020F0704030504030204" pitchFamily="34" charset="0"/>
                </a:rPr>
                <a:t>6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E2DA8A1-FF19-DF5B-B57C-CDC57B6B8F5F}"/>
                </a:ext>
              </a:extLst>
            </p:cNvPr>
            <p:cNvSpPr txBox="1"/>
            <p:nvPr/>
          </p:nvSpPr>
          <p:spPr>
            <a:xfrm>
              <a:off x="1121375" y="4070459"/>
              <a:ext cx="24140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อะแดปเตอร์ 12</a:t>
              </a:r>
              <a:r>
                <a:rPr lang="en-US" sz="2000" dirty="0"/>
                <a:t>V</a:t>
              </a:r>
            </a:p>
          </p:txBody>
        </p:sp>
      </p:grpSp>
      <p:pic>
        <p:nvPicPr>
          <p:cNvPr id="4100" name="Picture 4">
            <a:extLst>
              <a:ext uri="{FF2B5EF4-FFF2-40B4-BE49-F238E27FC236}">
                <a16:creationId xmlns:a16="http://schemas.microsoft.com/office/drawing/2014/main" id="{935B2F50-883B-EF99-5C2B-5BA874EACF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2" t="5000" r="14868" b="4444"/>
          <a:stretch/>
        </p:blipFill>
        <p:spPr bwMode="auto">
          <a:xfrm>
            <a:off x="2949905" y="4661125"/>
            <a:ext cx="1719939" cy="180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A212F1A6-DF5F-632B-7BB0-8E494B0F87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6" t="19444" r="28333" b="19306"/>
          <a:stretch/>
        </p:blipFill>
        <p:spPr bwMode="auto">
          <a:xfrm>
            <a:off x="5219278" y="4660490"/>
            <a:ext cx="1847646" cy="180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C55FD9E-9745-D0AC-CF52-A7F6555CDC97}"/>
              </a:ext>
            </a:extLst>
          </p:cNvPr>
          <p:cNvGrpSpPr/>
          <p:nvPr/>
        </p:nvGrpSpPr>
        <p:grpSpPr>
          <a:xfrm>
            <a:off x="7265022" y="3955947"/>
            <a:ext cx="3115148" cy="2745864"/>
            <a:chOff x="8830192" y="3955947"/>
            <a:chExt cx="3115148" cy="274586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40C1A5-5FC6-5BBB-F285-0CA98E44DA19}"/>
                </a:ext>
              </a:extLst>
            </p:cNvPr>
            <p:cNvGrpSpPr/>
            <p:nvPr/>
          </p:nvGrpSpPr>
          <p:grpSpPr>
            <a:xfrm>
              <a:off x="8938345" y="3955947"/>
              <a:ext cx="3006995" cy="599768"/>
              <a:chOff x="528452" y="3955947"/>
              <a:chExt cx="3006995" cy="599768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224852EB-FEE5-393C-9581-B5C5ABA369CA}"/>
                  </a:ext>
                </a:extLst>
              </p:cNvPr>
              <p:cNvSpPr/>
              <p:nvPr/>
            </p:nvSpPr>
            <p:spPr>
              <a:xfrm>
                <a:off x="528452" y="3955947"/>
                <a:ext cx="599768" cy="59976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atin typeface="Arial Rounded MT Bold" panose="020F0704030504030204" pitchFamily="34" charset="0"/>
                  </a:rPr>
                  <a:t>8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045D1E-6224-21D4-F9FB-1224159A558A}"/>
                  </a:ext>
                </a:extLst>
              </p:cNvPr>
              <p:cNvSpPr txBox="1"/>
              <p:nvPr/>
            </p:nvSpPr>
            <p:spPr>
              <a:xfrm>
                <a:off x="1121375" y="4050181"/>
                <a:ext cx="241407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h-TH" sz="2000" dirty="0"/>
                  <a:t>เคเบิลแกลน</a:t>
                </a:r>
                <a:endParaRPr lang="en-US" sz="2000" dirty="0"/>
              </a:p>
            </p:txBody>
          </p:sp>
        </p:grpSp>
        <p:pic>
          <p:nvPicPr>
            <p:cNvPr id="4104" name="Picture 8">
              <a:extLst>
                <a:ext uri="{FF2B5EF4-FFF2-40B4-BE49-F238E27FC236}">
                  <a16:creationId xmlns:a16="http://schemas.microsoft.com/office/drawing/2014/main" id="{A71C5265-2D79-08B7-41A0-B2B0FF3411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4" t="15878" r="21661" b="17243"/>
            <a:stretch/>
          </p:blipFill>
          <p:spPr bwMode="auto">
            <a:xfrm>
              <a:off x="8938344" y="4660490"/>
              <a:ext cx="1654627" cy="13931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CDC0793-3D59-40AA-C726-CE336BA70BA6}"/>
                </a:ext>
              </a:extLst>
            </p:cNvPr>
            <p:cNvSpPr txBox="1"/>
            <p:nvPr/>
          </p:nvSpPr>
          <p:spPr>
            <a:xfrm>
              <a:off x="8830192" y="6055480"/>
              <a:ext cx="16546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PG7 x1</a:t>
              </a:r>
              <a:r>
                <a:rPr lang="th-TH" dirty="0"/>
                <a:t>    </a:t>
              </a:r>
              <a:r>
                <a:rPr lang="en-US" dirty="0"/>
                <a:t>PG9 x1</a:t>
              </a:r>
            </a:p>
            <a:p>
              <a:r>
                <a:rPr lang="en-US" dirty="0"/>
                <a:t>PG13.5 x1</a:t>
              </a:r>
            </a:p>
          </p:txBody>
        </p:sp>
      </p:grpSp>
      <p:pic>
        <p:nvPicPr>
          <p:cNvPr id="4108" name="Picture 12">
            <a:extLst>
              <a:ext uri="{FF2B5EF4-FFF2-40B4-BE49-F238E27FC236}">
                <a16:creationId xmlns:a16="http://schemas.microsoft.com/office/drawing/2014/main" id="{CC27FE92-3033-38B9-78B1-6364AECDD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2" t="14480" r="16836" b="18920"/>
          <a:stretch/>
        </p:blipFill>
        <p:spPr bwMode="auto">
          <a:xfrm>
            <a:off x="9390595" y="4660490"/>
            <a:ext cx="1994191" cy="1401086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9A5D3DEC-A196-6056-BB15-CFC5F29AEAF1}"/>
              </a:ext>
            </a:extLst>
          </p:cNvPr>
          <p:cNvGrpSpPr/>
          <p:nvPr/>
        </p:nvGrpSpPr>
        <p:grpSpPr>
          <a:xfrm>
            <a:off x="9359611" y="3959713"/>
            <a:ext cx="2167217" cy="599768"/>
            <a:chOff x="528452" y="3955947"/>
            <a:chExt cx="2167217" cy="59976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CE17408-7BA8-3C06-412A-D6BFAC8FE816}"/>
                </a:ext>
              </a:extLst>
            </p:cNvPr>
            <p:cNvSpPr/>
            <p:nvPr/>
          </p:nvSpPr>
          <p:spPr>
            <a:xfrm>
              <a:off x="528452" y="3955947"/>
              <a:ext cx="599768" cy="59976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2800" dirty="0">
                  <a:latin typeface="Arial Rounded MT Bold" panose="020F0704030504030204" pitchFamily="34" charset="0"/>
                </a:rPr>
                <a:t>9</a:t>
              </a:r>
              <a:endParaRPr lang="en-US" sz="2800"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8C891D8-BB7B-9F64-A076-7B6BDFC3DD78}"/>
                </a:ext>
              </a:extLst>
            </p:cNvPr>
            <p:cNvSpPr txBox="1"/>
            <p:nvPr/>
          </p:nvSpPr>
          <p:spPr>
            <a:xfrm>
              <a:off x="1121375" y="4070459"/>
              <a:ext cx="15742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ไขควงปากแบน</a:t>
              </a:r>
              <a:endParaRPr lang="en-US" sz="2000" dirty="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FAB31A4-B184-2074-D382-A08AA5B5379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5" t="8994" r="19676" b="6767"/>
          <a:stretch/>
        </p:blipFill>
        <p:spPr>
          <a:xfrm>
            <a:off x="597661" y="4629466"/>
            <a:ext cx="1747566" cy="180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31718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C1CCB6-C581-E014-BF64-531D2E8D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ATD3.5-S3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4198A-D4C0-0786-01D4-495CB06E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3FA2A5-0C94-792D-49B2-A14B074849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1" t="10278" r="4874" b="12222"/>
          <a:stretch/>
        </p:blipFill>
        <p:spPr>
          <a:xfrm>
            <a:off x="278533" y="1514475"/>
            <a:ext cx="4755127" cy="302895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F5FC5F2-8868-3DB2-026B-B1E3E74FC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879" y="1089000"/>
            <a:ext cx="28785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2436BEC-E4DC-034A-DE0D-82CAFF7E5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473" y="1089000"/>
            <a:ext cx="28785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AE8743-8B47-E3EA-7E6A-328B481CC349}"/>
              </a:ext>
            </a:extLst>
          </p:cNvPr>
          <p:cNvSpPr txBox="1"/>
          <p:nvPr/>
        </p:nvSpPr>
        <p:spPr>
          <a:xfrm>
            <a:off x="5303878" y="3260192"/>
            <a:ext cx="2878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เสาอากาศ 2.4</a:t>
            </a:r>
            <a:r>
              <a:rPr lang="en-US" sz="2400" dirty="0"/>
              <a:t>G x1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544B5-D44E-5579-5B21-4B9B4ABDD6C1}"/>
              </a:ext>
            </a:extLst>
          </p:cNvPr>
          <p:cNvSpPr txBox="1"/>
          <p:nvPr/>
        </p:nvSpPr>
        <p:spPr>
          <a:xfrm>
            <a:off x="8692475" y="3260192"/>
            <a:ext cx="2878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ลำโพง 3</a:t>
            </a:r>
            <a:r>
              <a:rPr lang="en-US" sz="2400" dirty="0"/>
              <a:t>W x1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60F22D8-DD98-62E3-E077-81CF431AF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876" y="3870776"/>
            <a:ext cx="28785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F4CB9B-8915-92DB-2C24-0541F24F3703}"/>
              </a:ext>
            </a:extLst>
          </p:cNvPr>
          <p:cNvSpPr txBox="1"/>
          <p:nvPr/>
        </p:nvSpPr>
        <p:spPr>
          <a:xfrm>
            <a:off x="5303876" y="6030776"/>
            <a:ext cx="287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สาย </a:t>
            </a:r>
            <a:r>
              <a:rPr lang="en-US" sz="2400" dirty="0"/>
              <a:t>USB-C</a:t>
            </a:r>
            <a:r>
              <a:rPr lang="th-TH" sz="2400" dirty="0"/>
              <a:t> </a:t>
            </a:r>
            <a:r>
              <a:rPr lang="en-US" sz="2400" dirty="0"/>
              <a:t>x1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4F7F5-ACCF-1855-0232-C64705891575}"/>
              </a:ext>
            </a:extLst>
          </p:cNvPr>
          <p:cNvSpPr txBox="1"/>
          <p:nvPr/>
        </p:nvSpPr>
        <p:spPr>
          <a:xfrm>
            <a:off x="278532" y="4494231"/>
            <a:ext cx="4755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ATD3.5-S3 </a:t>
            </a:r>
            <a:r>
              <a:rPr lang="th-TH" sz="2800" dirty="0"/>
              <a:t>พร้อมกรอบจอ </a:t>
            </a:r>
            <a:r>
              <a:rPr lang="en-US" sz="2800" dirty="0"/>
              <a:t>x1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B71DBB-A660-19BB-83FB-62CBFF00A3D0}"/>
              </a:ext>
            </a:extLst>
          </p:cNvPr>
          <p:cNvSpPr txBox="1"/>
          <p:nvPr/>
        </p:nvSpPr>
        <p:spPr>
          <a:xfrm>
            <a:off x="907761" y="4950776"/>
            <a:ext cx="349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>
                <a:solidFill>
                  <a:schemeClr val="tx1">
                    <a:lumMod val="50000"/>
                    <a:lumOff val="50000"/>
                  </a:schemeClr>
                </a:solidFill>
              </a:rPr>
              <a:t>กรอบจอทำจากเครื่องปริ้น 3 มิติ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(ABS)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9A0F67-5657-632E-B971-58D6D9998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473" y="3870776"/>
            <a:ext cx="2880000" cy="216105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C489EF5-F4AC-D2FD-B85C-DD50B776F0CD}"/>
              </a:ext>
            </a:extLst>
          </p:cNvPr>
          <p:cNvSpPr txBox="1"/>
          <p:nvPr/>
        </p:nvSpPr>
        <p:spPr>
          <a:xfrm>
            <a:off x="8692473" y="6030775"/>
            <a:ext cx="287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ตัวดันขอบกล่อง </a:t>
            </a:r>
            <a:r>
              <a:rPr lang="en-US" sz="2400" dirty="0"/>
              <a:t>x4</a:t>
            </a:r>
          </a:p>
        </p:txBody>
      </p:sp>
    </p:spTree>
    <p:extLst>
      <p:ext uri="{BB962C8B-B14F-4D97-AF65-F5344CB8AC3E}">
        <p14:creationId xmlns:p14="http://schemas.microsoft.com/office/powerpoint/2010/main" val="1404897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971A-8E88-9967-9439-0957473A4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ส่วนประกอบ </a:t>
            </a:r>
            <a:r>
              <a:rPr lang="en-US" dirty="0"/>
              <a:t>ATD3.5-S3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F3B0CC-C9CE-8F51-67E2-AC8AAB2A7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8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A8FB845-24D7-1C29-6C39-D7731744161F}"/>
              </a:ext>
            </a:extLst>
          </p:cNvPr>
          <p:cNvGrpSpPr/>
          <p:nvPr/>
        </p:nvGrpSpPr>
        <p:grpSpPr>
          <a:xfrm>
            <a:off x="221155" y="1222294"/>
            <a:ext cx="7464021" cy="3920837"/>
            <a:chOff x="792481" y="1783080"/>
            <a:chExt cx="10730846" cy="563689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B1AAF25-DE81-92AF-3F85-9CA6D9A1E0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2" t="11537" r="5743" b="13168"/>
            <a:stretch/>
          </p:blipFill>
          <p:spPr>
            <a:xfrm>
              <a:off x="792481" y="1783080"/>
              <a:ext cx="6892289" cy="4339590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F8D1627-85FA-5837-E6B4-0734708E86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2928258"/>
              <a:ext cx="2208140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F87259D-359E-A3EF-3DC1-AA10C9D81866}"/>
                </a:ext>
              </a:extLst>
            </p:cNvPr>
            <p:cNvSpPr txBox="1"/>
            <p:nvPr/>
          </p:nvSpPr>
          <p:spPr>
            <a:xfrm>
              <a:off x="8246728" y="2596559"/>
              <a:ext cx="3276599" cy="1194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หน้าจอทัชสกรีนขนาด 3.5 นิ้ว</a:t>
              </a:r>
              <a:endParaRPr lang="en-US" sz="2400" dirty="0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44F530B-AADC-463A-F244-27056DCA06EB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V="1">
              <a:off x="3985744" y="5801284"/>
              <a:ext cx="0" cy="954967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92D5AE-69EF-51AB-1EB8-5A0E30642ACF}"/>
                </a:ext>
              </a:extLst>
            </p:cNvPr>
            <p:cNvSpPr txBox="1"/>
            <p:nvPr/>
          </p:nvSpPr>
          <p:spPr>
            <a:xfrm>
              <a:off x="2347444" y="6756250"/>
              <a:ext cx="3276599" cy="663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กรอบจอพลาสติก</a:t>
              </a:r>
              <a:endParaRPr lang="en-US" sz="24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9DD1468-3569-BB88-F4A0-D58A9A5545D7}"/>
              </a:ext>
            </a:extLst>
          </p:cNvPr>
          <p:cNvGrpSpPr/>
          <p:nvPr/>
        </p:nvGrpSpPr>
        <p:grpSpPr>
          <a:xfrm>
            <a:off x="3303283" y="1669107"/>
            <a:ext cx="8676671" cy="4669275"/>
            <a:chOff x="3303283" y="1806758"/>
            <a:chExt cx="8676671" cy="466927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26F8B26-2185-4993-5D71-EFB256670B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4" t="11587" r="2478" b="12381"/>
            <a:stretch/>
          </p:blipFill>
          <p:spPr>
            <a:xfrm>
              <a:off x="5373283" y="2826978"/>
              <a:ext cx="4544025" cy="2737847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F599003-BE8F-2AE1-2365-4D9246A5B321}"/>
                </a:ext>
              </a:extLst>
            </p:cNvPr>
            <p:cNvCxnSpPr>
              <a:cxnSpLocks/>
            </p:cNvCxnSpPr>
            <p:nvPr/>
          </p:nvCxnSpPr>
          <p:spPr>
            <a:xfrm>
              <a:off x="8974406" y="2121306"/>
              <a:ext cx="0" cy="957819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2888F2-7F9C-10E4-E8E9-3853DD3C0C4F}"/>
                </a:ext>
              </a:extLst>
            </p:cNvPr>
            <p:cNvCxnSpPr>
              <a:cxnSpLocks/>
            </p:cNvCxnSpPr>
            <p:nvPr/>
          </p:nvCxnSpPr>
          <p:spPr>
            <a:xfrm>
              <a:off x="8146322" y="2646051"/>
              <a:ext cx="0" cy="314776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D07F8AA-B703-5044-F523-E8919E7325EF}"/>
                </a:ext>
              </a:extLst>
            </p:cNvPr>
            <p:cNvCxnSpPr>
              <a:cxnSpLocks/>
            </p:cNvCxnSpPr>
            <p:nvPr/>
          </p:nvCxnSpPr>
          <p:spPr>
            <a:xfrm>
              <a:off x="9259712" y="2673886"/>
              <a:ext cx="0" cy="314776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296CD7-380F-0940-3470-6531677138D1}"/>
                </a:ext>
              </a:extLst>
            </p:cNvPr>
            <p:cNvCxnSpPr>
              <a:cxnSpLocks/>
            </p:cNvCxnSpPr>
            <p:nvPr/>
          </p:nvCxnSpPr>
          <p:spPr>
            <a:xfrm>
              <a:off x="5081060" y="4993688"/>
              <a:ext cx="427484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1F52ADD-C262-9FF2-08B5-256EC40BCB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79267" y="4829984"/>
              <a:ext cx="400125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C925B3-E660-6465-5EF6-72646DDF8C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47659" y="3079125"/>
              <a:ext cx="400125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9924729-3FE9-1046-6FCC-45450B3C82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96148" y="5368535"/>
              <a:ext cx="0" cy="774987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FD4F6C3-74FB-FBB1-ABC3-5FDF606FA9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6811" y="5386748"/>
              <a:ext cx="0" cy="492441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1830E07-7837-670D-B198-0E651A9C06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7010" y="5242251"/>
              <a:ext cx="0" cy="901271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8AD3B72-17E2-511C-5A60-D42A6479C4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6796" y="5314499"/>
              <a:ext cx="0" cy="342003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7EEF95D-EEDE-FC68-1D93-A6E89D298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9674" y="5332409"/>
              <a:ext cx="0" cy="811113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C4FC90-4CEF-3F18-50E5-BC6A883C1D60}"/>
                </a:ext>
              </a:extLst>
            </p:cNvPr>
            <p:cNvSpPr txBox="1"/>
            <p:nvPr/>
          </p:nvSpPr>
          <p:spPr>
            <a:xfrm>
              <a:off x="9021296" y="2392715"/>
              <a:ext cx="29586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dirty="0"/>
                <a:t>ปุ่มบังคับเข้าโหมดอัพโหลดโปรแกรม</a:t>
              </a:r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38B683-1DBA-B147-61AB-3145E9F083FA}"/>
                </a:ext>
              </a:extLst>
            </p:cNvPr>
            <p:cNvSpPr txBox="1"/>
            <p:nvPr/>
          </p:nvSpPr>
          <p:spPr>
            <a:xfrm>
              <a:off x="8386143" y="1806758"/>
              <a:ext cx="1800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จุดต่อเสา </a:t>
              </a:r>
              <a:r>
                <a:rPr lang="en-US" sz="2000" dirty="0" err="1"/>
                <a:t>WiFi</a:t>
              </a:r>
              <a:endParaRPr lang="en-US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86CA2EB-9CBD-96BA-EF43-D7E0707A94C3}"/>
                </a:ext>
              </a:extLst>
            </p:cNvPr>
            <p:cNvSpPr txBox="1"/>
            <p:nvPr/>
          </p:nvSpPr>
          <p:spPr>
            <a:xfrm>
              <a:off x="7775213" y="2298259"/>
              <a:ext cx="1800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ปุ่มรีเซ็ต</a:t>
              </a:r>
              <a:endParaRPr lang="en-US" sz="20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59CB73D-3387-D165-3128-3597D500D452}"/>
                </a:ext>
              </a:extLst>
            </p:cNvPr>
            <p:cNvSpPr txBox="1"/>
            <p:nvPr/>
          </p:nvSpPr>
          <p:spPr>
            <a:xfrm>
              <a:off x="10179392" y="4687866"/>
              <a:ext cx="18005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ขาต่ออุปกรณ์ภายนอกหลัก</a:t>
              </a:r>
              <a:endParaRPr lang="en-US" sz="2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4DD777A-374D-116A-D7CE-59164A39B523}"/>
                </a:ext>
              </a:extLst>
            </p:cNvPr>
            <p:cNvSpPr txBox="1"/>
            <p:nvPr/>
          </p:nvSpPr>
          <p:spPr>
            <a:xfrm>
              <a:off x="3303283" y="4805913"/>
              <a:ext cx="18005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dirty="0"/>
                <a:t>ขาต่ออุปกรณ์ภายนอกรอง</a:t>
              </a:r>
              <a:endParaRPr lang="en-US" sz="2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67EB77B-C9C9-15CA-32F4-5C13C180CE12}"/>
                </a:ext>
              </a:extLst>
            </p:cNvPr>
            <p:cNvSpPr txBox="1"/>
            <p:nvPr/>
          </p:nvSpPr>
          <p:spPr>
            <a:xfrm>
              <a:off x="5195719" y="6106701"/>
              <a:ext cx="1800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dirty="0"/>
                <a:t>จุดต่ออุปกรณ์ </a:t>
              </a:r>
              <a:r>
                <a:rPr lang="en-US" dirty="0"/>
                <a:t>USB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065E551-DC68-350E-DD21-8582821931A2}"/>
                </a:ext>
              </a:extLst>
            </p:cNvPr>
            <p:cNvSpPr txBox="1"/>
            <p:nvPr/>
          </p:nvSpPr>
          <p:spPr>
            <a:xfrm>
              <a:off x="6181795" y="5814023"/>
              <a:ext cx="18005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400" dirty="0"/>
                <a:t>ช่องอัพโหลดโปรแกรม</a:t>
              </a:r>
              <a:endParaRPr lang="en-US" sz="14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6FAE33F-4E1C-8C75-BEFA-36331FEB471A}"/>
                </a:ext>
              </a:extLst>
            </p:cNvPr>
            <p:cNvSpPr txBox="1"/>
            <p:nvPr/>
          </p:nvSpPr>
          <p:spPr>
            <a:xfrm>
              <a:off x="7008975" y="6106701"/>
              <a:ext cx="1800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dirty="0"/>
                <a:t>จุดต่ออุปกรณ์ </a:t>
              </a:r>
              <a:r>
                <a:rPr lang="en-US" dirty="0"/>
                <a:t>I2C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5A2382F-0B58-2DD6-9041-8A662A0A4225}"/>
                </a:ext>
              </a:extLst>
            </p:cNvPr>
            <p:cNvSpPr txBox="1"/>
            <p:nvPr/>
          </p:nvSpPr>
          <p:spPr>
            <a:xfrm>
              <a:off x="7547396" y="5623419"/>
              <a:ext cx="18005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400" dirty="0"/>
                <a:t>ช่องเสียบ </a:t>
              </a:r>
              <a:r>
                <a:rPr lang="en-US" sz="1400" dirty="0"/>
                <a:t>MicroSD Card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652BC3F-D9B5-07AD-3631-757333E07891}"/>
                </a:ext>
              </a:extLst>
            </p:cNvPr>
            <p:cNvSpPr txBox="1"/>
            <p:nvPr/>
          </p:nvSpPr>
          <p:spPr>
            <a:xfrm>
              <a:off x="8675494" y="6106701"/>
              <a:ext cx="1800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dirty="0"/>
                <a:t>จุดต่อไฟเลี้ยง 7-30</a:t>
              </a:r>
              <a:r>
                <a:rPr lang="en-US" dirty="0"/>
                <a:t>V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6AD7EAF-6F18-E9CD-A57B-71C8B09FAD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67075" y="3641145"/>
              <a:ext cx="727680" cy="382187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C20A6C-AA66-3AE9-B91F-E5664EB8D23F}"/>
                </a:ext>
              </a:extLst>
            </p:cNvPr>
            <p:cNvSpPr txBox="1"/>
            <p:nvPr/>
          </p:nvSpPr>
          <p:spPr>
            <a:xfrm>
              <a:off x="10035314" y="3895580"/>
              <a:ext cx="1800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/>
                <a:t>จุดต่อลำโพง</a:t>
              </a:r>
              <a:endParaRPr lang="en-US" sz="2000" dirty="0"/>
            </a:p>
          </p:txBody>
        </p: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4080A3EE-DB02-005E-511F-39ECC8E61DAE}"/>
              </a:ext>
            </a:extLst>
          </p:cNvPr>
          <p:cNvSpPr/>
          <p:nvPr/>
        </p:nvSpPr>
        <p:spPr>
          <a:xfrm>
            <a:off x="7419975" y="2028826"/>
            <a:ext cx="1295400" cy="1400174"/>
          </a:xfrm>
          <a:custGeom>
            <a:avLst/>
            <a:gdLst>
              <a:gd name="connsiteX0" fmla="*/ 1295400 w 1295400"/>
              <a:gd name="connsiteY0" fmla="*/ 1438275 h 1438275"/>
              <a:gd name="connsiteX1" fmla="*/ 0 w 1295400"/>
              <a:gd name="connsiteY1" fmla="*/ 1438275 h 1438275"/>
              <a:gd name="connsiteX2" fmla="*/ 0 w 1295400"/>
              <a:gd name="connsiteY2" fmla="*/ 0 h 143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5400" h="1438275">
                <a:moveTo>
                  <a:pt x="1295400" y="1438275"/>
                </a:moveTo>
                <a:lnTo>
                  <a:pt x="0" y="1438275"/>
                </a:lnTo>
                <a:lnTo>
                  <a:pt x="0" y="0"/>
                </a:lnTo>
              </a:path>
            </a:pathLst>
          </a:custGeom>
          <a:noFill/>
          <a:ln w="57150">
            <a:solidFill>
              <a:srgbClr val="FF000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D6798F6-0D5E-0341-FC96-CC02913AC951}"/>
              </a:ext>
            </a:extLst>
          </p:cNvPr>
          <p:cNvSpPr txBox="1"/>
          <p:nvPr/>
        </p:nvSpPr>
        <p:spPr>
          <a:xfrm>
            <a:off x="7082076" y="1669107"/>
            <a:ext cx="1800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ESP32-S3</a:t>
            </a:r>
          </a:p>
        </p:txBody>
      </p:sp>
    </p:spTree>
    <p:extLst>
      <p:ext uri="{BB962C8B-B14F-4D97-AF65-F5344CB8AC3E}">
        <p14:creationId xmlns:p14="http://schemas.microsoft.com/office/powerpoint/2010/main" val="4123813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75DBF-9A6B-68B6-FBFB-971FD154F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ATD3.5-S3 Farm1 shield (1/2)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C77E12-9B97-0DCF-4910-47781B34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189ED-77EB-8EFB-8A7B-2F5DC7D75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62562" y="1623034"/>
            <a:ext cx="5385693" cy="450413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D7CDF1-311D-7DEA-3F38-7CECB9A2D24B}"/>
              </a:ext>
            </a:extLst>
          </p:cNvPr>
          <p:cNvCxnSpPr/>
          <p:nvPr/>
        </p:nvCxnSpPr>
        <p:spPr>
          <a:xfrm flipH="1">
            <a:off x="2595717" y="1907458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9EE22A-585E-5352-91C8-700B02B4C8DE}"/>
              </a:ext>
            </a:extLst>
          </p:cNvPr>
          <p:cNvCxnSpPr/>
          <p:nvPr/>
        </p:nvCxnSpPr>
        <p:spPr>
          <a:xfrm flipH="1">
            <a:off x="2595717" y="3043084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F6985BA-228C-83C2-3502-6DB60C137CD2}"/>
              </a:ext>
            </a:extLst>
          </p:cNvPr>
          <p:cNvCxnSpPr/>
          <p:nvPr/>
        </p:nvCxnSpPr>
        <p:spPr>
          <a:xfrm flipH="1">
            <a:off x="2595716" y="4163961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74EA-98C1-60F3-C027-0A838691C088}"/>
              </a:ext>
            </a:extLst>
          </p:cNvPr>
          <p:cNvCxnSpPr/>
          <p:nvPr/>
        </p:nvCxnSpPr>
        <p:spPr>
          <a:xfrm flipH="1">
            <a:off x="2595716" y="5299587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616DEBA-996A-7F9C-0A9A-761143308C80}"/>
              </a:ext>
            </a:extLst>
          </p:cNvPr>
          <p:cNvSpPr txBox="1"/>
          <p:nvPr/>
        </p:nvSpPr>
        <p:spPr>
          <a:xfrm>
            <a:off x="578017" y="1684001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ช่องต่อเอาต์พุต 1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F98FC-51BA-DEA2-7EB5-6CF8FA5FC913}"/>
              </a:ext>
            </a:extLst>
          </p:cNvPr>
          <p:cNvSpPr txBox="1"/>
          <p:nvPr/>
        </p:nvSpPr>
        <p:spPr>
          <a:xfrm>
            <a:off x="578017" y="2819853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ช่องต่อเอาต์พุต 2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658682-7A0D-9E49-347C-AB4F87A25896}"/>
              </a:ext>
            </a:extLst>
          </p:cNvPr>
          <p:cNvSpPr txBox="1"/>
          <p:nvPr/>
        </p:nvSpPr>
        <p:spPr>
          <a:xfrm>
            <a:off x="578017" y="3933128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ช่องต่อเอาต์พุต 3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F10C93-45BA-3FD8-0693-410B53DC78F3}"/>
              </a:ext>
            </a:extLst>
          </p:cNvPr>
          <p:cNvSpPr txBox="1"/>
          <p:nvPr/>
        </p:nvSpPr>
        <p:spPr>
          <a:xfrm>
            <a:off x="583418" y="5071095"/>
            <a:ext cx="2017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ช่องต่อเอาต์พุต 4</a:t>
            </a:r>
            <a:endParaRPr lang="en-US" sz="24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DF2A07-5DC7-70FF-71A6-AC0C7F5C449A}"/>
              </a:ext>
            </a:extLst>
          </p:cNvPr>
          <p:cNvCxnSpPr>
            <a:cxnSpLocks/>
          </p:cNvCxnSpPr>
          <p:nvPr/>
        </p:nvCxnSpPr>
        <p:spPr>
          <a:xfrm flipV="1">
            <a:off x="8126362" y="1998182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4C0051A-CF21-D7A8-06FF-70A6C5B618DB}"/>
              </a:ext>
            </a:extLst>
          </p:cNvPr>
          <p:cNvSpPr txBox="1"/>
          <p:nvPr/>
        </p:nvSpPr>
        <p:spPr>
          <a:xfrm>
            <a:off x="8909700" y="1791723"/>
            <a:ext cx="2850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ช่องต่ออุปกรณ์ </a:t>
            </a:r>
            <a:r>
              <a:rPr lang="en-US" sz="2000" dirty="0"/>
              <a:t>RS485/</a:t>
            </a:r>
            <a:r>
              <a:rPr lang="en-US" sz="2000" dirty="0" err="1"/>
              <a:t>ModbusRTU</a:t>
            </a:r>
            <a:endParaRPr lang="en-US" sz="2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BC2A85D-AFC3-0797-8E10-1A0B68E02C50}"/>
              </a:ext>
            </a:extLst>
          </p:cNvPr>
          <p:cNvCxnSpPr>
            <a:cxnSpLocks/>
          </p:cNvCxnSpPr>
          <p:nvPr/>
        </p:nvCxnSpPr>
        <p:spPr>
          <a:xfrm>
            <a:off x="8123118" y="2802422"/>
            <a:ext cx="786580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1789080-77CD-5C4D-3C4D-F976118BF601}"/>
              </a:ext>
            </a:extLst>
          </p:cNvPr>
          <p:cNvSpPr txBox="1"/>
          <p:nvPr/>
        </p:nvSpPr>
        <p:spPr>
          <a:xfrm>
            <a:off x="8909698" y="2614055"/>
            <a:ext cx="285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ช่องต่ออุปกรณ์</a:t>
            </a:r>
            <a:r>
              <a:rPr lang="en-US" sz="2000" dirty="0"/>
              <a:t> I2C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CF518FE-D795-6498-94B7-AC4CD8673496}"/>
              </a:ext>
            </a:extLst>
          </p:cNvPr>
          <p:cNvCxnSpPr>
            <a:cxnSpLocks/>
          </p:cNvCxnSpPr>
          <p:nvPr/>
        </p:nvCxnSpPr>
        <p:spPr>
          <a:xfrm flipV="1">
            <a:off x="8123118" y="4333117"/>
            <a:ext cx="786581" cy="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AC809C9-6CAF-2AD2-8D0A-3EC470F9CA18}"/>
              </a:ext>
            </a:extLst>
          </p:cNvPr>
          <p:cNvSpPr txBox="1"/>
          <p:nvPr/>
        </p:nvSpPr>
        <p:spPr>
          <a:xfrm>
            <a:off x="8909700" y="4160890"/>
            <a:ext cx="28507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/>
              <a:t>ช่องต่อแอนะล็อก 2</a:t>
            </a:r>
            <a:endParaRPr lang="en-US" sz="16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1A41672-FDC0-1C0A-89FE-C5AC2D48406A}"/>
              </a:ext>
            </a:extLst>
          </p:cNvPr>
          <p:cNvCxnSpPr>
            <a:cxnSpLocks/>
          </p:cNvCxnSpPr>
          <p:nvPr/>
        </p:nvCxnSpPr>
        <p:spPr>
          <a:xfrm flipV="1">
            <a:off x="8123118" y="4533511"/>
            <a:ext cx="786581" cy="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AFAE4FD-B9FF-DC27-7C7E-258C2483E1CF}"/>
              </a:ext>
            </a:extLst>
          </p:cNvPr>
          <p:cNvSpPr txBox="1"/>
          <p:nvPr/>
        </p:nvSpPr>
        <p:spPr>
          <a:xfrm>
            <a:off x="8909700" y="4372840"/>
            <a:ext cx="28507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/>
              <a:t>ช่องต่อดิจิทัล 3</a:t>
            </a:r>
            <a:endParaRPr lang="en-US" sz="16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45E25BD-5CE9-CF07-BC9A-56D3A620534C}"/>
              </a:ext>
            </a:extLst>
          </p:cNvPr>
          <p:cNvCxnSpPr>
            <a:cxnSpLocks/>
          </p:cNvCxnSpPr>
          <p:nvPr/>
        </p:nvCxnSpPr>
        <p:spPr>
          <a:xfrm flipV="1">
            <a:off x="8123117" y="4705739"/>
            <a:ext cx="786581" cy="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EC88D0D-D3C6-B5C2-7689-522DBE976299}"/>
              </a:ext>
            </a:extLst>
          </p:cNvPr>
          <p:cNvSpPr txBox="1"/>
          <p:nvPr/>
        </p:nvSpPr>
        <p:spPr>
          <a:xfrm>
            <a:off x="8909699" y="4545068"/>
            <a:ext cx="28507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/>
              <a:t>ช่องต่อดิจิทัล 2</a:t>
            </a:r>
            <a:endParaRPr lang="en-US" sz="16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77DC75E-DDBA-1BB4-B33C-F68FB4653DF0}"/>
              </a:ext>
            </a:extLst>
          </p:cNvPr>
          <p:cNvCxnSpPr>
            <a:cxnSpLocks/>
          </p:cNvCxnSpPr>
          <p:nvPr/>
        </p:nvCxnSpPr>
        <p:spPr>
          <a:xfrm flipV="1">
            <a:off x="8126361" y="5363132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71D3970-26F2-86E4-F6C7-524FA12C7984}"/>
              </a:ext>
            </a:extLst>
          </p:cNvPr>
          <p:cNvSpPr txBox="1"/>
          <p:nvPr/>
        </p:nvSpPr>
        <p:spPr>
          <a:xfrm>
            <a:off x="8909699" y="5156673"/>
            <a:ext cx="285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ช่องต่อแอนะล็อก 1</a:t>
            </a:r>
            <a:endParaRPr lang="en-US" sz="20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EC8CF85-ABA4-E56A-5DF3-36C387EA7172}"/>
              </a:ext>
            </a:extLst>
          </p:cNvPr>
          <p:cNvCxnSpPr>
            <a:cxnSpLocks/>
          </p:cNvCxnSpPr>
          <p:nvPr/>
        </p:nvCxnSpPr>
        <p:spPr>
          <a:xfrm flipV="1">
            <a:off x="8126360" y="5898079"/>
            <a:ext cx="78658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74CB193-D7AF-77DB-42BE-DD58C9EA2CD4}"/>
              </a:ext>
            </a:extLst>
          </p:cNvPr>
          <p:cNvSpPr txBox="1"/>
          <p:nvPr/>
        </p:nvSpPr>
        <p:spPr>
          <a:xfrm>
            <a:off x="8909698" y="5691620"/>
            <a:ext cx="285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ช่องต่อดิจิทัล 1</a:t>
            </a:r>
            <a:endParaRPr lang="en-US" sz="200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F5C6D3CB-7A62-A26A-E45F-F4EB10A57207}"/>
              </a:ext>
            </a:extLst>
          </p:cNvPr>
          <p:cNvSpPr/>
          <p:nvPr/>
        </p:nvSpPr>
        <p:spPr>
          <a:xfrm>
            <a:off x="8123117" y="2802195"/>
            <a:ext cx="362122" cy="796412"/>
          </a:xfrm>
          <a:custGeom>
            <a:avLst/>
            <a:gdLst>
              <a:gd name="connsiteX0" fmla="*/ 0 w 432620"/>
              <a:gd name="connsiteY0" fmla="*/ 835741 h 835741"/>
              <a:gd name="connsiteX1" fmla="*/ 432620 w 432620"/>
              <a:gd name="connsiteY1" fmla="*/ 835741 h 835741"/>
              <a:gd name="connsiteX2" fmla="*/ 432620 w 432620"/>
              <a:gd name="connsiteY2" fmla="*/ 0 h 83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620" h="835741">
                <a:moveTo>
                  <a:pt x="0" y="835741"/>
                </a:moveTo>
                <a:lnTo>
                  <a:pt x="432620" y="835741"/>
                </a:lnTo>
                <a:lnTo>
                  <a:pt x="432620" y="0"/>
                </a:lnTo>
              </a:path>
            </a:pathLst>
          </a:custGeom>
          <a:noFill/>
          <a:ln w="57150">
            <a:solidFill>
              <a:srgbClr val="FF000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39B81A7-51CF-1229-DFDC-5E401D7B0E68}"/>
              </a:ext>
            </a:extLst>
          </p:cNvPr>
          <p:cNvCxnSpPr>
            <a:cxnSpLocks/>
          </p:cNvCxnSpPr>
          <p:nvPr/>
        </p:nvCxnSpPr>
        <p:spPr>
          <a:xfrm flipH="1">
            <a:off x="2577119" y="5992761"/>
            <a:ext cx="926221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81A9293-E8B0-82A5-94D1-9709B553352D}"/>
              </a:ext>
            </a:extLst>
          </p:cNvPr>
          <p:cNvSpPr txBox="1"/>
          <p:nvPr/>
        </p:nvSpPr>
        <p:spPr>
          <a:xfrm>
            <a:off x="184726" y="5764269"/>
            <a:ext cx="2397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2400" dirty="0"/>
              <a:t>ช่องต่อไฟเข้า 7-30</a:t>
            </a:r>
            <a:r>
              <a:rPr lang="en-US" sz="2400" dirty="0"/>
              <a:t>V DC/AC</a:t>
            </a:r>
          </a:p>
        </p:txBody>
      </p:sp>
    </p:spTree>
    <p:extLst>
      <p:ext uri="{BB962C8B-B14F-4D97-AF65-F5344CB8AC3E}">
        <p14:creationId xmlns:p14="http://schemas.microsoft.com/office/powerpoint/2010/main" val="1023249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upermarket"/>
        <a:ea typeface=""/>
        <a:cs typeface="supermarket"/>
      </a:majorFont>
      <a:minorFont>
        <a:latin typeface="supermarket"/>
        <a:ea typeface=""/>
        <a:cs typeface="supermark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8918</TotalTime>
  <Words>838</Words>
  <Application>Microsoft Office PowerPoint</Application>
  <PresentationFormat>Widescreen</PresentationFormat>
  <Paragraphs>256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Arial Rounded MT Bold</vt:lpstr>
      <vt:lpstr>Calibri</vt:lpstr>
      <vt:lpstr>Consolas</vt:lpstr>
      <vt:lpstr>Prompt</vt:lpstr>
      <vt:lpstr>supermarket</vt:lpstr>
      <vt:lpstr>Office Theme</vt:lpstr>
      <vt:lpstr>นักพัฒนา Smart Farm</vt:lpstr>
      <vt:lpstr>ArtronShop</vt:lpstr>
      <vt:lpstr>ฝากติดตามกลุ่ม Maker</vt:lpstr>
      <vt:lpstr>เกษตรแม่นยำ</vt:lpstr>
      <vt:lpstr>แพลตฟอร์ม HandySense</vt:lpstr>
      <vt:lpstr>รายการอุปกรณ์ที่มีให้</vt:lpstr>
      <vt:lpstr>ATD3.5-S3</vt:lpstr>
      <vt:lpstr>ส่วนประกอบ ATD3.5-S3</vt:lpstr>
      <vt:lpstr>ATD3.5-S3 Farm1 shield (1/2)</vt:lpstr>
      <vt:lpstr>ATD3.5-S3 Farm1 shield (2/2)</vt:lpstr>
      <vt:lpstr>ATD3.5-S3 Farm1 shield diagram</vt:lpstr>
      <vt:lpstr>เซ็นเซอร์วัดอุณหภูมิและความชื้นอากาศ SHT45</vt:lpstr>
      <vt:lpstr>เซ็นเซอร์วัดความชื้นในดิน เกษตรไทย IoT</vt:lpstr>
      <vt:lpstr>เซ็นเซอร์วัดแสง โดมตะวัน </vt:lpstr>
      <vt:lpstr>รู้จัก HandySense</vt:lpstr>
      <vt:lpstr>ขั้นตอนการใช้ ATD3.5-S3 HandySense PIO</vt:lpstr>
      <vt:lpstr>ติดตั้งไดร์เวอร์ CP210x</vt:lpstr>
      <vt:lpstr>อัพโหลดเฟิร์มแวร์ (1/2)</vt:lpstr>
      <vt:lpstr>อัพโหลดเฟิร์มแวร์ (2/2)</vt:lpstr>
      <vt:lpstr>ส่วนประกอบหน้าจอ</vt:lpstr>
      <vt:lpstr>การต่อวงจร</vt:lpstr>
      <vt:lpstr>การต่อวงจร (1/2)</vt:lpstr>
      <vt:lpstr>การต่อวงจร (2/2)</vt:lpstr>
      <vt:lpstr>เพิ่มอุปกรณ์ลง HandySense (1/8)</vt:lpstr>
      <vt:lpstr>เพิ่มอุปกรณ์ลง HandySense (2/8)</vt:lpstr>
      <vt:lpstr>เพิ่มอุปกรณ์ลง HandySense (3/8)</vt:lpstr>
      <vt:lpstr>เพิ่มอุปกรณ์ลง HandySense (4/8)</vt:lpstr>
      <vt:lpstr>เพิ่มอุปกรณ์ลง HandySense (5/8)</vt:lpstr>
      <vt:lpstr>เพิ่มอุปกรณ์ลง HandySense (6/8)</vt:lpstr>
      <vt:lpstr>เพิ่มอุปกรณ์ลง HandySense (7/8)</vt:lpstr>
      <vt:lpstr>เพิ่มอุปกรณ์ลง HandySense (8/8) </vt:lpstr>
      <vt:lpstr>การเปลี่ยนธีมหน้าจอ</vt:lpstr>
      <vt:lpstr>การเปลี่ยนรุ่นเซ็นเซอร์</vt:lpstr>
      <vt:lpstr>ติดต่อสอบถามเพิ่มเติม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บทที่ 18 การเชื่อมต่อกับ SENSES สั่งงานรีเลย์ 4 ช่อง</dc:title>
  <dc:creator>Sonthaya Nongnuch</dc:creator>
  <cp:lastModifiedBy>Sonthaya Nongnuch</cp:lastModifiedBy>
  <cp:revision>237</cp:revision>
  <dcterms:created xsi:type="dcterms:W3CDTF">2023-12-06T19:07:44Z</dcterms:created>
  <dcterms:modified xsi:type="dcterms:W3CDTF">2024-03-27T17:14:15Z</dcterms:modified>
</cp:coreProperties>
</file>

<file path=docProps/thumbnail.jpeg>
</file>